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3b2d0aa65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218bad64043cb"/>
  </p:sldMasterIdLst>
  <p:sldIdLst>
    <p:sldId xmlns:r="http://schemas.openxmlformats.org/officeDocument/2006/relationships" id="256" r:id="R85f1c5dceeeb460b"/>
    <p:sldId xmlns:r="http://schemas.openxmlformats.org/officeDocument/2006/relationships" id="257" r:id="R4cded00fd2894b11"/>
    <p:sldId xmlns:r="http://schemas.openxmlformats.org/officeDocument/2006/relationships" id="258" r:id="R21b847b34e104619"/>
    <p:sldId xmlns:r="http://schemas.openxmlformats.org/officeDocument/2006/relationships" id="259" r:id="R81137297a35f4e03"/>
    <p:sldId xmlns:r="http://schemas.openxmlformats.org/officeDocument/2006/relationships" id="260" r:id="Re11451933ae348cf"/>
    <p:sldId xmlns:r="http://schemas.openxmlformats.org/officeDocument/2006/relationships" id="261" r:id="Rd6e729aa601a417a"/>
    <p:sldId xmlns:r="http://schemas.openxmlformats.org/officeDocument/2006/relationships" id="262" r:id="R479f55edd6fc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218bad64043cb" /><Relationship Type="http://schemas.openxmlformats.org/officeDocument/2006/relationships/slide" Target="/ppt/slides/slide1.xml" Id="R85f1c5dceeeb460b" /><Relationship Type="http://schemas.openxmlformats.org/officeDocument/2006/relationships/slide" Target="/ppt/slides/slide2.xml" Id="R4cded00fd2894b11" /><Relationship Type="http://schemas.openxmlformats.org/officeDocument/2006/relationships/slide" Target="/ppt/slides/slide3.xml" Id="R21b847b34e104619" /><Relationship Type="http://schemas.openxmlformats.org/officeDocument/2006/relationships/slide" Target="/ppt/slides/slide4.xml" Id="R81137297a35f4e03" /><Relationship Type="http://schemas.openxmlformats.org/officeDocument/2006/relationships/slide" Target="/ppt/slides/slide5.xml" Id="Re11451933ae348cf" /><Relationship Type="http://schemas.openxmlformats.org/officeDocument/2006/relationships/slide" Target="/ppt/slides/slide6.xml" Id="Rd6e729aa601a417a" /><Relationship Type="http://schemas.openxmlformats.org/officeDocument/2006/relationships/slide" Target="/ppt/slides/slide7.xml" Id="R479f55edd6fc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8091d79cd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482ea9b4942d7" /><Relationship Type="http://schemas.openxmlformats.org/officeDocument/2006/relationships/theme" Target="/ppt/slideMasters/theme/theme1.xml" Id="R25db1b56d77a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482ea9b49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c3a39752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5b5a7fcb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41f3c861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6e4bd1ae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176ffddb7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bf8ec747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f01e617f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