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104838f08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7ebaea05c4a82"/>
  </p:sldMasterIdLst>
  <p:sldIdLst>
    <p:sldId xmlns:r="http://schemas.openxmlformats.org/officeDocument/2006/relationships" id="256" r:id="R962cd0f3117f4b96"/>
    <p:sldId xmlns:r="http://schemas.openxmlformats.org/officeDocument/2006/relationships" id="257" r:id="R7ec31fe9bb8f4729"/>
    <p:sldId xmlns:r="http://schemas.openxmlformats.org/officeDocument/2006/relationships" id="258" r:id="R596d022286a6447f"/>
    <p:sldId xmlns:r="http://schemas.openxmlformats.org/officeDocument/2006/relationships" id="259" r:id="R7e83f6bf6f224a61"/>
    <p:sldId xmlns:r="http://schemas.openxmlformats.org/officeDocument/2006/relationships" id="260" r:id="R228e2c3427494744"/>
    <p:sldId xmlns:r="http://schemas.openxmlformats.org/officeDocument/2006/relationships" id="261" r:id="Re2b65f9474d24547"/>
    <p:sldId xmlns:r="http://schemas.openxmlformats.org/officeDocument/2006/relationships" id="262" r:id="Rd7e5174cf2bd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7ebaea05c4a82" /><Relationship Type="http://schemas.openxmlformats.org/officeDocument/2006/relationships/slide" Target="/ppt/slides/slide1.xml" Id="R962cd0f3117f4b96" /><Relationship Type="http://schemas.openxmlformats.org/officeDocument/2006/relationships/slide" Target="/ppt/slides/slide2.xml" Id="R7ec31fe9bb8f4729" /><Relationship Type="http://schemas.openxmlformats.org/officeDocument/2006/relationships/slide" Target="/ppt/slides/slide3.xml" Id="R596d022286a6447f" /><Relationship Type="http://schemas.openxmlformats.org/officeDocument/2006/relationships/slide" Target="/ppt/slides/slide4.xml" Id="R7e83f6bf6f224a61" /><Relationship Type="http://schemas.openxmlformats.org/officeDocument/2006/relationships/slide" Target="/ppt/slides/slide5.xml" Id="R228e2c3427494744" /><Relationship Type="http://schemas.openxmlformats.org/officeDocument/2006/relationships/slide" Target="/ppt/slides/slide6.xml" Id="Re2b65f9474d24547" /><Relationship Type="http://schemas.openxmlformats.org/officeDocument/2006/relationships/slide" Target="/ppt/slides/slide7.xml" Id="Rd7e5174cf2bd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1dfb1d4c9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0d5adaa5f45df" /><Relationship Type="http://schemas.openxmlformats.org/officeDocument/2006/relationships/theme" Target="/ppt/slideMasters/theme/theme1.xml" Id="Rbc4b34857f2e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0d5adaa5f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b53c04938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97928cc848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e326bd6d0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06f37d35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f1412f842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b4ff86a61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40a0b0ca2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 AUTOFORMIDLING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 AUTOFORMIDLING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82 648 565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16 034 447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SVENSKERUD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Svenskerud, Furumoen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AUTOFORMIDLING AS</a:t>
            </a:r>
          </a:p>
        </p:txBody>
      </p:sp>
    </p:spTree>
  </p:cSld>
  <p:clrMapOvr>
    <a:masterClrMapping xmlns:a="http://schemas.openxmlformats.org/drawingml/2006/main"/>
  </p:clrMapOvr>
</p:sld>
</file>