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629440127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a8f873c1e4d64"/>
  </p:sldMasterIdLst>
  <p:sldIdLst>
    <p:sldId xmlns:r="http://schemas.openxmlformats.org/officeDocument/2006/relationships" id="256" r:id="Ra61f3e3df9dd42a1"/>
    <p:sldId xmlns:r="http://schemas.openxmlformats.org/officeDocument/2006/relationships" id="257" r:id="Rca451bfb4609407e"/>
    <p:sldId xmlns:r="http://schemas.openxmlformats.org/officeDocument/2006/relationships" id="258" r:id="Ree2696befc8f4ff0"/>
    <p:sldId xmlns:r="http://schemas.openxmlformats.org/officeDocument/2006/relationships" id="259" r:id="R0eb924e4767c4958"/>
    <p:sldId xmlns:r="http://schemas.openxmlformats.org/officeDocument/2006/relationships" id="260" r:id="R21b4ff54c1704828"/>
    <p:sldId xmlns:r="http://schemas.openxmlformats.org/officeDocument/2006/relationships" id="261" r:id="Rddc04dcb1b654a8e"/>
    <p:sldId xmlns:r="http://schemas.openxmlformats.org/officeDocument/2006/relationships" id="262" r:id="R4ffe825105f0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a8f873c1e4d64" /><Relationship Type="http://schemas.openxmlformats.org/officeDocument/2006/relationships/slide" Target="/ppt/slides/slide1.xml" Id="Ra61f3e3df9dd42a1" /><Relationship Type="http://schemas.openxmlformats.org/officeDocument/2006/relationships/slide" Target="/ppt/slides/slide2.xml" Id="Rca451bfb4609407e" /><Relationship Type="http://schemas.openxmlformats.org/officeDocument/2006/relationships/slide" Target="/ppt/slides/slide3.xml" Id="Ree2696befc8f4ff0" /><Relationship Type="http://schemas.openxmlformats.org/officeDocument/2006/relationships/slide" Target="/ppt/slides/slide4.xml" Id="R0eb924e4767c4958" /><Relationship Type="http://schemas.openxmlformats.org/officeDocument/2006/relationships/slide" Target="/ppt/slides/slide5.xml" Id="R21b4ff54c1704828" /><Relationship Type="http://schemas.openxmlformats.org/officeDocument/2006/relationships/slide" Target="/ppt/slides/slide6.xml" Id="Rddc04dcb1b654a8e" /><Relationship Type="http://schemas.openxmlformats.org/officeDocument/2006/relationships/slide" Target="/ppt/slides/slide7.xml" Id="R4ffe825105f0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5c39abafe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6cd0086b48a8" /><Relationship Type="http://schemas.openxmlformats.org/officeDocument/2006/relationships/theme" Target="/ppt/slideMasters/theme/theme1.xml" Id="Rfc6be8a3c3eb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b6cd0086b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c08632e35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761738071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9a02c33d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299a3a4c0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55fc90276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78d9e98cb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d7df7c83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GRIFFIN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GRIFFIN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GRIFFIN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GRIFFIN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GRIFFIN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GRIFFIN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5 123 628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6 087 266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6 234 500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GRIFFIN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CHRISTOPHER HEYERDAHL GRIFFIN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GRIFFIN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Herslebs gate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925 590 444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GRIFFIN CONSULTING AS</a:t>
            </a:r>
          </a:p>
        </p:txBody>
      </p:sp>
    </p:spTree>
  </p:cSld>
  <p:clrMapOvr>
    <a:masterClrMapping xmlns:a="http://schemas.openxmlformats.org/drawingml/2006/main"/>
  </p:clrMapOvr>
</p:sld>
</file>