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56ecf4adc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4969909b14455"/>
  </p:sldMasterIdLst>
  <p:sldIdLst>
    <p:sldId xmlns:r="http://schemas.openxmlformats.org/officeDocument/2006/relationships" id="256" r:id="R9d0bdd48635c4722"/>
    <p:sldId xmlns:r="http://schemas.openxmlformats.org/officeDocument/2006/relationships" id="257" r:id="R2e255f7f340142e5"/>
    <p:sldId xmlns:r="http://schemas.openxmlformats.org/officeDocument/2006/relationships" id="258" r:id="Rdc1a239aac19428e"/>
    <p:sldId xmlns:r="http://schemas.openxmlformats.org/officeDocument/2006/relationships" id="259" r:id="Rfb6ba226e2fc4d95"/>
    <p:sldId xmlns:r="http://schemas.openxmlformats.org/officeDocument/2006/relationships" id="260" r:id="R714d2d26762f4070"/>
    <p:sldId xmlns:r="http://schemas.openxmlformats.org/officeDocument/2006/relationships" id="261" r:id="R6502bee0831541e5"/>
    <p:sldId xmlns:r="http://schemas.openxmlformats.org/officeDocument/2006/relationships" id="262" r:id="R0424f2b00c8b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4969909b14455" /><Relationship Type="http://schemas.openxmlformats.org/officeDocument/2006/relationships/slide" Target="/ppt/slides/slide1.xml" Id="R9d0bdd48635c4722" /><Relationship Type="http://schemas.openxmlformats.org/officeDocument/2006/relationships/slide" Target="/ppt/slides/slide2.xml" Id="R2e255f7f340142e5" /><Relationship Type="http://schemas.openxmlformats.org/officeDocument/2006/relationships/slide" Target="/ppt/slides/slide3.xml" Id="Rdc1a239aac19428e" /><Relationship Type="http://schemas.openxmlformats.org/officeDocument/2006/relationships/slide" Target="/ppt/slides/slide4.xml" Id="Rfb6ba226e2fc4d95" /><Relationship Type="http://schemas.openxmlformats.org/officeDocument/2006/relationships/slide" Target="/ppt/slides/slide5.xml" Id="R714d2d26762f4070" /><Relationship Type="http://schemas.openxmlformats.org/officeDocument/2006/relationships/slide" Target="/ppt/slides/slide6.xml" Id="R6502bee0831541e5" /><Relationship Type="http://schemas.openxmlformats.org/officeDocument/2006/relationships/slide" Target="/ppt/slides/slide7.xml" Id="R0424f2b00c8b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45a561c7f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1099db0247f8" /><Relationship Type="http://schemas.openxmlformats.org/officeDocument/2006/relationships/theme" Target="/ppt/slideMasters/theme/theme1.xml" Id="R9f81175d1f32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c1099db02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26e752ad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cab8c064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3ee9986a9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b78fb04d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1e290e29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e6b19505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9a2f120d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