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8fb5c947e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5a9d8c4074e9d"/>
  </p:sldMasterIdLst>
  <p:sldIdLst>
    <p:sldId xmlns:r="http://schemas.openxmlformats.org/officeDocument/2006/relationships" id="256" r:id="R8206aef6a30d4815"/>
    <p:sldId xmlns:r="http://schemas.openxmlformats.org/officeDocument/2006/relationships" id="257" r:id="R40bd50653122456e"/>
    <p:sldId xmlns:r="http://schemas.openxmlformats.org/officeDocument/2006/relationships" id="258" r:id="R8c186864d06046f5"/>
    <p:sldId xmlns:r="http://schemas.openxmlformats.org/officeDocument/2006/relationships" id="259" r:id="Rc0a46ad3ef244a01"/>
    <p:sldId xmlns:r="http://schemas.openxmlformats.org/officeDocument/2006/relationships" id="260" r:id="Ra8c64ca072af484b"/>
    <p:sldId xmlns:r="http://schemas.openxmlformats.org/officeDocument/2006/relationships" id="261" r:id="Rb3399b120d5041f6"/>
    <p:sldId xmlns:r="http://schemas.openxmlformats.org/officeDocument/2006/relationships" id="262" r:id="R5622af76dd75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5a9d8c4074e9d" /><Relationship Type="http://schemas.openxmlformats.org/officeDocument/2006/relationships/slide" Target="/ppt/slides/slide1.xml" Id="R8206aef6a30d4815" /><Relationship Type="http://schemas.openxmlformats.org/officeDocument/2006/relationships/slide" Target="/ppt/slides/slide2.xml" Id="R40bd50653122456e" /><Relationship Type="http://schemas.openxmlformats.org/officeDocument/2006/relationships/slide" Target="/ppt/slides/slide3.xml" Id="R8c186864d06046f5" /><Relationship Type="http://schemas.openxmlformats.org/officeDocument/2006/relationships/slide" Target="/ppt/slides/slide4.xml" Id="Rc0a46ad3ef244a01" /><Relationship Type="http://schemas.openxmlformats.org/officeDocument/2006/relationships/slide" Target="/ppt/slides/slide5.xml" Id="Ra8c64ca072af484b" /><Relationship Type="http://schemas.openxmlformats.org/officeDocument/2006/relationships/slide" Target="/ppt/slides/slide6.xml" Id="Rb3399b120d5041f6" /><Relationship Type="http://schemas.openxmlformats.org/officeDocument/2006/relationships/slide" Target="/ppt/slides/slide7.xml" Id="R5622af76dd75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190bf6309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23e759db4584" /><Relationship Type="http://schemas.openxmlformats.org/officeDocument/2006/relationships/theme" Target="/ppt/slideMasters/theme/theme1.xml" Id="Rfb8b00e64ba9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423e759db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7367ad57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aa4536c4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90b418df9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06c5f9ad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7f3e86667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aadc72067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ca4ece77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GETZIT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GETZIT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GETZ SKOTVEDT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Armauer Hansens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925 603 627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