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eab5e9b21b4f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f3a6a00b7945ad"/>
  </p:sldMasterIdLst>
  <p:sldIdLst>
    <p:sldId xmlns:r="http://schemas.openxmlformats.org/officeDocument/2006/relationships" id="256" r:id="Rd207199fe06b4416"/>
    <p:sldId xmlns:r="http://schemas.openxmlformats.org/officeDocument/2006/relationships" id="257" r:id="Re8d5586e9f834c62"/>
    <p:sldId xmlns:r="http://schemas.openxmlformats.org/officeDocument/2006/relationships" id="258" r:id="R6b5c34e9f90f429f"/>
    <p:sldId xmlns:r="http://schemas.openxmlformats.org/officeDocument/2006/relationships" id="259" r:id="Rdff857583f5a4132"/>
    <p:sldId xmlns:r="http://schemas.openxmlformats.org/officeDocument/2006/relationships" id="260" r:id="R1c6df042474c491a"/>
    <p:sldId xmlns:r="http://schemas.openxmlformats.org/officeDocument/2006/relationships" id="261" r:id="Rf83ac49f4b414e19"/>
    <p:sldId xmlns:r="http://schemas.openxmlformats.org/officeDocument/2006/relationships" id="262" r:id="Rb9711097dff444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f3a6a00b7945ad" /><Relationship Type="http://schemas.openxmlformats.org/officeDocument/2006/relationships/slide" Target="/ppt/slides/slide1.xml" Id="Rd207199fe06b4416" /><Relationship Type="http://schemas.openxmlformats.org/officeDocument/2006/relationships/slide" Target="/ppt/slides/slide2.xml" Id="Re8d5586e9f834c62" /><Relationship Type="http://schemas.openxmlformats.org/officeDocument/2006/relationships/slide" Target="/ppt/slides/slide3.xml" Id="R6b5c34e9f90f429f" /><Relationship Type="http://schemas.openxmlformats.org/officeDocument/2006/relationships/slide" Target="/ppt/slides/slide4.xml" Id="Rdff857583f5a4132" /><Relationship Type="http://schemas.openxmlformats.org/officeDocument/2006/relationships/slide" Target="/ppt/slides/slide5.xml" Id="R1c6df042474c491a" /><Relationship Type="http://schemas.openxmlformats.org/officeDocument/2006/relationships/slide" Target="/ppt/slides/slide6.xml" Id="Rf83ac49f4b414e19" /><Relationship Type="http://schemas.openxmlformats.org/officeDocument/2006/relationships/slide" Target="/ppt/slides/slide7.xml" Id="Rb9711097dff444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57ff3deccd40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67986328c4508" /><Relationship Type="http://schemas.openxmlformats.org/officeDocument/2006/relationships/theme" Target="/ppt/slideMasters/theme/theme1.xml" Id="R763d3c8e2bc543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567986328c45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2e8b4b4ed42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100d129e34b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5e186947645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35c7a535c4f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06594d7684a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fe6b745d149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208c3c2dd49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FAGERBEKK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FAGERBEKK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−99 027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976 903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FAGERBEKK TOMAS ALBERTSEN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Fjellgata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925 611 476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FAGERBEKK INVEST AS</a:t>
            </a:r>
          </a:p>
        </p:txBody>
      </p:sp>
    </p:spTree>
  </p:cSld>
  <p:clrMapOvr>
    <a:masterClrMapping xmlns:a="http://schemas.openxmlformats.org/drawingml/2006/main"/>
  </p:clrMapOvr>
</p:sld>
</file>