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524b2e3d3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bd01e124148af"/>
  </p:sldMasterIdLst>
  <p:sldIdLst>
    <p:sldId xmlns:r="http://schemas.openxmlformats.org/officeDocument/2006/relationships" id="256" r:id="Ra9e9a3d2c38642f1"/>
    <p:sldId xmlns:r="http://schemas.openxmlformats.org/officeDocument/2006/relationships" id="257" r:id="R6dad37bb96c64f81"/>
    <p:sldId xmlns:r="http://schemas.openxmlformats.org/officeDocument/2006/relationships" id="258" r:id="Rd24679f1ae724126"/>
    <p:sldId xmlns:r="http://schemas.openxmlformats.org/officeDocument/2006/relationships" id="259" r:id="R84d9a143eaf74ef0"/>
    <p:sldId xmlns:r="http://schemas.openxmlformats.org/officeDocument/2006/relationships" id="260" r:id="Rb3a6cf803ed34a5f"/>
    <p:sldId xmlns:r="http://schemas.openxmlformats.org/officeDocument/2006/relationships" id="261" r:id="Re9f0747597cd4fe2"/>
    <p:sldId xmlns:r="http://schemas.openxmlformats.org/officeDocument/2006/relationships" id="262" r:id="R2de41983d5b4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bd01e124148af" /><Relationship Type="http://schemas.openxmlformats.org/officeDocument/2006/relationships/slide" Target="/ppt/slides/slide1.xml" Id="Ra9e9a3d2c38642f1" /><Relationship Type="http://schemas.openxmlformats.org/officeDocument/2006/relationships/slide" Target="/ppt/slides/slide2.xml" Id="R6dad37bb96c64f81" /><Relationship Type="http://schemas.openxmlformats.org/officeDocument/2006/relationships/slide" Target="/ppt/slides/slide3.xml" Id="Rd24679f1ae724126" /><Relationship Type="http://schemas.openxmlformats.org/officeDocument/2006/relationships/slide" Target="/ppt/slides/slide4.xml" Id="R84d9a143eaf74ef0" /><Relationship Type="http://schemas.openxmlformats.org/officeDocument/2006/relationships/slide" Target="/ppt/slides/slide5.xml" Id="Rb3a6cf803ed34a5f" /><Relationship Type="http://schemas.openxmlformats.org/officeDocument/2006/relationships/slide" Target="/ppt/slides/slide6.xml" Id="Re9f0747597cd4fe2" /><Relationship Type="http://schemas.openxmlformats.org/officeDocument/2006/relationships/slide" Target="/ppt/slides/slide7.xml" Id="R2de41983d5b4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4d241cb1f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8ce7abd274b22" /><Relationship Type="http://schemas.openxmlformats.org/officeDocument/2006/relationships/theme" Target="/ppt/slideMasters/theme/theme1.xml" Id="R2337e928135c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8ce7abd27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4e9e33dd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22aedec20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4edf54f3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f2773122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96606ac08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bf7085e71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c5fa1d26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6 642 371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MIKAL SUNDET FLAEN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31H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925 611 506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FLAEN HOLDING AS</a:t>
            </a:r>
          </a:p>
        </p:txBody>
      </p:sp>
    </p:spTree>
  </p:cSld>
  <p:clrMapOvr>
    <a:masterClrMapping xmlns:a="http://schemas.openxmlformats.org/drawingml/2006/main"/>
  </p:clrMapOvr>
</p:sld>
</file>