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7f1610f6b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88ea58508457a"/>
  </p:sldMasterIdLst>
  <p:sldIdLst>
    <p:sldId xmlns:r="http://schemas.openxmlformats.org/officeDocument/2006/relationships" id="256" r:id="Rfef8c264de1b4b4b"/>
    <p:sldId xmlns:r="http://schemas.openxmlformats.org/officeDocument/2006/relationships" id="257" r:id="Rf73beef6da284db1"/>
    <p:sldId xmlns:r="http://schemas.openxmlformats.org/officeDocument/2006/relationships" id="258" r:id="R4533141eba574692"/>
    <p:sldId xmlns:r="http://schemas.openxmlformats.org/officeDocument/2006/relationships" id="259" r:id="R73f944aed65a4064"/>
    <p:sldId xmlns:r="http://schemas.openxmlformats.org/officeDocument/2006/relationships" id="260" r:id="R3b4eb561360a4f19"/>
    <p:sldId xmlns:r="http://schemas.openxmlformats.org/officeDocument/2006/relationships" id="261" r:id="Rbff466e413d9404b"/>
    <p:sldId xmlns:r="http://schemas.openxmlformats.org/officeDocument/2006/relationships" id="262" r:id="Rad603d3e1348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88ea58508457a" /><Relationship Type="http://schemas.openxmlformats.org/officeDocument/2006/relationships/slide" Target="/ppt/slides/slide1.xml" Id="Rfef8c264de1b4b4b" /><Relationship Type="http://schemas.openxmlformats.org/officeDocument/2006/relationships/slide" Target="/ppt/slides/slide2.xml" Id="Rf73beef6da284db1" /><Relationship Type="http://schemas.openxmlformats.org/officeDocument/2006/relationships/slide" Target="/ppt/slides/slide3.xml" Id="R4533141eba574692" /><Relationship Type="http://schemas.openxmlformats.org/officeDocument/2006/relationships/slide" Target="/ppt/slides/slide4.xml" Id="R73f944aed65a4064" /><Relationship Type="http://schemas.openxmlformats.org/officeDocument/2006/relationships/slide" Target="/ppt/slides/slide5.xml" Id="R3b4eb561360a4f19" /><Relationship Type="http://schemas.openxmlformats.org/officeDocument/2006/relationships/slide" Target="/ppt/slides/slide6.xml" Id="Rbff466e413d9404b" /><Relationship Type="http://schemas.openxmlformats.org/officeDocument/2006/relationships/slide" Target="/ppt/slides/slide7.xml" Id="Rad603d3e1348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366450d4f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22683b6649fa" /><Relationship Type="http://schemas.openxmlformats.org/officeDocument/2006/relationships/theme" Target="/ppt/slideMasters/theme/theme1.xml" Id="R3ba164bcfa8b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a22683b66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0f59dd70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f37eeecbd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8c68ef7c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901d2639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d4fc4517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b037a6a7b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9a197104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9 415 108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COCK CHRISTIAN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Cock, Sandal Terrasse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