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99efd50f4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b31d003b5447a"/>
  </p:sldMasterIdLst>
  <p:sldIdLst>
    <p:sldId xmlns:r="http://schemas.openxmlformats.org/officeDocument/2006/relationships" id="256" r:id="Re8e66bbeffca4e6f"/>
    <p:sldId xmlns:r="http://schemas.openxmlformats.org/officeDocument/2006/relationships" id="257" r:id="Rc6c0906132244806"/>
    <p:sldId xmlns:r="http://schemas.openxmlformats.org/officeDocument/2006/relationships" id="258" r:id="R2c2bcbe396fc4a43"/>
    <p:sldId xmlns:r="http://schemas.openxmlformats.org/officeDocument/2006/relationships" id="259" r:id="R9ab68614769a4d0e"/>
    <p:sldId xmlns:r="http://schemas.openxmlformats.org/officeDocument/2006/relationships" id="260" r:id="Rb8c9588829564f54"/>
    <p:sldId xmlns:r="http://schemas.openxmlformats.org/officeDocument/2006/relationships" id="261" r:id="R41f51396b0bf4f08"/>
    <p:sldId xmlns:r="http://schemas.openxmlformats.org/officeDocument/2006/relationships" id="262" r:id="R568ecbf06ea1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b31d003b5447a" /><Relationship Type="http://schemas.openxmlformats.org/officeDocument/2006/relationships/slide" Target="/ppt/slides/slide1.xml" Id="Re8e66bbeffca4e6f" /><Relationship Type="http://schemas.openxmlformats.org/officeDocument/2006/relationships/slide" Target="/ppt/slides/slide2.xml" Id="Rc6c0906132244806" /><Relationship Type="http://schemas.openxmlformats.org/officeDocument/2006/relationships/slide" Target="/ppt/slides/slide3.xml" Id="R2c2bcbe396fc4a43" /><Relationship Type="http://schemas.openxmlformats.org/officeDocument/2006/relationships/slide" Target="/ppt/slides/slide4.xml" Id="R9ab68614769a4d0e" /><Relationship Type="http://schemas.openxmlformats.org/officeDocument/2006/relationships/slide" Target="/ppt/slides/slide5.xml" Id="Rb8c9588829564f54" /><Relationship Type="http://schemas.openxmlformats.org/officeDocument/2006/relationships/slide" Target="/ppt/slides/slide6.xml" Id="R41f51396b0bf4f08" /><Relationship Type="http://schemas.openxmlformats.org/officeDocument/2006/relationships/slide" Target="/ppt/slides/slide7.xml" Id="R568ecbf06ea1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6c418340f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7fdb566e04843" /><Relationship Type="http://schemas.openxmlformats.org/officeDocument/2006/relationships/theme" Target="/ppt/slideMasters/theme/theme1.xml" Id="R3a6d494821a8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7fdb566e0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fc012513c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67445902b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77c25c5f6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336fc995a4a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236ec912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e26729267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c74d8726a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TYRA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3 565 943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12 424 120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14 935 966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HAUGLUM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Grenåveien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1447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925 626 848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 HOLDING AS</a:t>
            </a:r>
          </a:p>
        </p:txBody>
      </p:sp>
    </p:spTree>
  </p:cSld>
  <p:clrMapOvr>
    <a:masterClrMapping xmlns:a="http://schemas.openxmlformats.org/drawingml/2006/main"/>
  </p:clrMapOvr>
</p:sld>
</file>