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26f09ed3946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f15cfa3fff400f"/>
  </p:sldMasterIdLst>
  <p:sldIdLst>
    <p:sldId xmlns:r="http://schemas.openxmlformats.org/officeDocument/2006/relationships" id="256" r:id="R1d17d6b313dd4672"/>
    <p:sldId xmlns:r="http://schemas.openxmlformats.org/officeDocument/2006/relationships" id="257" r:id="Rc215dc966b9c442d"/>
    <p:sldId xmlns:r="http://schemas.openxmlformats.org/officeDocument/2006/relationships" id="258" r:id="Ra8f716fa12b2482c"/>
    <p:sldId xmlns:r="http://schemas.openxmlformats.org/officeDocument/2006/relationships" id="259" r:id="Rd8317887daf24903"/>
    <p:sldId xmlns:r="http://schemas.openxmlformats.org/officeDocument/2006/relationships" id="260" r:id="R905cf867dc6e481e"/>
    <p:sldId xmlns:r="http://schemas.openxmlformats.org/officeDocument/2006/relationships" id="261" r:id="R62013bdfc8bb4940"/>
    <p:sldId xmlns:r="http://schemas.openxmlformats.org/officeDocument/2006/relationships" id="262" r:id="Re8ef51bb994246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f15cfa3fff400f" /><Relationship Type="http://schemas.openxmlformats.org/officeDocument/2006/relationships/slide" Target="/ppt/slides/slide1.xml" Id="R1d17d6b313dd4672" /><Relationship Type="http://schemas.openxmlformats.org/officeDocument/2006/relationships/slide" Target="/ppt/slides/slide2.xml" Id="Rc215dc966b9c442d" /><Relationship Type="http://schemas.openxmlformats.org/officeDocument/2006/relationships/slide" Target="/ppt/slides/slide3.xml" Id="Ra8f716fa12b2482c" /><Relationship Type="http://schemas.openxmlformats.org/officeDocument/2006/relationships/slide" Target="/ppt/slides/slide4.xml" Id="Rd8317887daf24903" /><Relationship Type="http://schemas.openxmlformats.org/officeDocument/2006/relationships/slide" Target="/ppt/slides/slide5.xml" Id="R905cf867dc6e481e" /><Relationship Type="http://schemas.openxmlformats.org/officeDocument/2006/relationships/slide" Target="/ppt/slides/slide6.xml" Id="R62013bdfc8bb4940" /><Relationship Type="http://schemas.openxmlformats.org/officeDocument/2006/relationships/slide" Target="/ppt/slides/slide7.xml" Id="Re8ef51bb994246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810dd4f414a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e7e6d84404c57" /><Relationship Type="http://schemas.openxmlformats.org/officeDocument/2006/relationships/theme" Target="/ppt/slideMasters/theme/theme1.xml" Id="R588b2d0c4cd8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7e7e6d84404c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c6ef8a6a9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9b71b9e57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9c7e3a80b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8809b7106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c14b9793541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f701941f147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3e0d97dab4f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BOMMEGRINDA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BOMMEGRINDA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−1 600 271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35 916 157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38 414 511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MATHIAS SKISAKER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Trostefaret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925 652 253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BOMMEGRINDA AS</a:t>
            </a:r>
          </a:p>
        </p:txBody>
      </p:sp>
    </p:spTree>
  </p:cSld>
  <p:clrMapOvr>
    <a:masterClrMapping xmlns:a="http://schemas.openxmlformats.org/drawingml/2006/main"/>
  </p:clrMapOvr>
</p:sld>
</file>