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7986e5bd0d46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de6a66d0bc430f"/>
  </p:sldMasterIdLst>
  <p:sldIdLst>
    <p:sldId xmlns:r="http://schemas.openxmlformats.org/officeDocument/2006/relationships" id="256" r:id="Rb8955291b7814d7c"/>
    <p:sldId xmlns:r="http://schemas.openxmlformats.org/officeDocument/2006/relationships" id="257" r:id="Racf1dcc3b9ef425f"/>
    <p:sldId xmlns:r="http://schemas.openxmlformats.org/officeDocument/2006/relationships" id="258" r:id="Rd6a05c2f21a64055"/>
    <p:sldId xmlns:r="http://schemas.openxmlformats.org/officeDocument/2006/relationships" id="259" r:id="R88405b8f49504535"/>
    <p:sldId xmlns:r="http://schemas.openxmlformats.org/officeDocument/2006/relationships" id="260" r:id="R05a4d18673904242"/>
    <p:sldId xmlns:r="http://schemas.openxmlformats.org/officeDocument/2006/relationships" id="261" r:id="R4d6ce34e738d461b"/>
    <p:sldId xmlns:r="http://schemas.openxmlformats.org/officeDocument/2006/relationships" id="262" r:id="Rb60eb7711fc744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e6a66d0bc430f" /><Relationship Type="http://schemas.openxmlformats.org/officeDocument/2006/relationships/slide" Target="/ppt/slides/slide1.xml" Id="Rb8955291b7814d7c" /><Relationship Type="http://schemas.openxmlformats.org/officeDocument/2006/relationships/slide" Target="/ppt/slides/slide2.xml" Id="Racf1dcc3b9ef425f" /><Relationship Type="http://schemas.openxmlformats.org/officeDocument/2006/relationships/slide" Target="/ppt/slides/slide3.xml" Id="Rd6a05c2f21a64055" /><Relationship Type="http://schemas.openxmlformats.org/officeDocument/2006/relationships/slide" Target="/ppt/slides/slide4.xml" Id="R88405b8f49504535" /><Relationship Type="http://schemas.openxmlformats.org/officeDocument/2006/relationships/slide" Target="/ppt/slides/slide5.xml" Id="R05a4d18673904242" /><Relationship Type="http://schemas.openxmlformats.org/officeDocument/2006/relationships/slide" Target="/ppt/slides/slide6.xml" Id="R4d6ce34e738d461b" /><Relationship Type="http://schemas.openxmlformats.org/officeDocument/2006/relationships/slide" Target="/ppt/slides/slide7.xml" Id="Rb60eb7711fc744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d9c44979242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8c2a9c62f4b13" /><Relationship Type="http://schemas.openxmlformats.org/officeDocument/2006/relationships/theme" Target="/ppt/slideMasters/theme/theme1.xml" Id="R1201a2a1f3bb45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98c2a9c62f4b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0d19b8baf4a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8cd23709647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068bb430f48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b1c89eac54c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e344f4e7648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75a7ab6f145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f8b04249e41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OJS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458 494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JENSEN SKULBERG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Maridalsveien 64B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925 665 711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OJS AS</a:t>
            </a:r>
          </a:p>
        </p:txBody>
      </p:sp>
    </p:spTree>
  </p:cSld>
  <p:clrMapOvr>
    <a:masterClrMapping xmlns:a="http://schemas.openxmlformats.org/drawingml/2006/main"/>
  </p:clrMapOvr>
</p:sld>
</file>