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a50d2d52f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dbe3aa953442f"/>
  </p:sldMasterIdLst>
  <p:sldIdLst>
    <p:sldId xmlns:r="http://schemas.openxmlformats.org/officeDocument/2006/relationships" id="256" r:id="Rd3ade04943fd4b6f"/>
    <p:sldId xmlns:r="http://schemas.openxmlformats.org/officeDocument/2006/relationships" id="257" r:id="Re6b676e72eef4002"/>
    <p:sldId xmlns:r="http://schemas.openxmlformats.org/officeDocument/2006/relationships" id="258" r:id="R43f866500b234522"/>
    <p:sldId xmlns:r="http://schemas.openxmlformats.org/officeDocument/2006/relationships" id="259" r:id="R29eb4fef9d474517"/>
    <p:sldId xmlns:r="http://schemas.openxmlformats.org/officeDocument/2006/relationships" id="260" r:id="Rf6f1d26f71624f94"/>
    <p:sldId xmlns:r="http://schemas.openxmlformats.org/officeDocument/2006/relationships" id="261" r:id="Rd0d59f6142454a73"/>
    <p:sldId xmlns:r="http://schemas.openxmlformats.org/officeDocument/2006/relationships" id="262" r:id="R4df8108d2815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dbe3aa953442f" /><Relationship Type="http://schemas.openxmlformats.org/officeDocument/2006/relationships/slide" Target="/ppt/slides/slide1.xml" Id="Rd3ade04943fd4b6f" /><Relationship Type="http://schemas.openxmlformats.org/officeDocument/2006/relationships/slide" Target="/ppt/slides/slide2.xml" Id="Re6b676e72eef4002" /><Relationship Type="http://schemas.openxmlformats.org/officeDocument/2006/relationships/slide" Target="/ppt/slides/slide3.xml" Id="R43f866500b234522" /><Relationship Type="http://schemas.openxmlformats.org/officeDocument/2006/relationships/slide" Target="/ppt/slides/slide4.xml" Id="R29eb4fef9d474517" /><Relationship Type="http://schemas.openxmlformats.org/officeDocument/2006/relationships/slide" Target="/ppt/slides/slide5.xml" Id="Rf6f1d26f71624f94" /><Relationship Type="http://schemas.openxmlformats.org/officeDocument/2006/relationships/slide" Target="/ppt/slides/slide6.xml" Id="Rd0d59f6142454a73" /><Relationship Type="http://schemas.openxmlformats.org/officeDocument/2006/relationships/slide" Target="/ppt/slides/slide7.xml" Id="R4df8108d2815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24ad0a6ac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75b87b9094fa6" /><Relationship Type="http://schemas.openxmlformats.org/officeDocument/2006/relationships/theme" Target="/ppt/slideMasters/theme/theme1.xml" Id="R0eaccec1ed8c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75b87b909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12f970d0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5039fe50d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751178d3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d7abd8ec5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6bd9bedd6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2322f615a4d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dd0a20d3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