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9fe073d35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1d94b64c746f4"/>
  </p:sldMasterIdLst>
  <p:sldIdLst>
    <p:sldId xmlns:r="http://schemas.openxmlformats.org/officeDocument/2006/relationships" id="256" r:id="R9af7e77f027d4ffb"/>
    <p:sldId xmlns:r="http://schemas.openxmlformats.org/officeDocument/2006/relationships" id="257" r:id="R26a4ff55c1bb4561"/>
    <p:sldId xmlns:r="http://schemas.openxmlformats.org/officeDocument/2006/relationships" id="258" r:id="R99813cc219164fb8"/>
    <p:sldId xmlns:r="http://schemas.openxmlformats.org/officeDocument/2006/relationships" id="259" r:id="Ra38342fe1420494d"/>
    <p:sldId xmlns:r="http://schemas.openxmlformats.org/officeDocument/2006/relationships" id="260" r:id="R475a6b92f4784403"/>
    <p:sldId xmlns:r="http://schemas.openxmlformats.org/officeDocument/2006/relationships" id="261" r:id="R8d7bdccc4bb947f6"/>
    <p:sldId xmlns:r="http://schemas.openxmlformats.org/officeDocument/2006/relationships" id="262" r:id="R5892db769c60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1d94b64c746f4" /><Relationship Type="http://schemas.openxmlformats.org/officeDocument/2006/relationships/slide" Target="/ppt/slides/slide1.xml" Id="R9af7e77f027d4ffb" /><Relationship Type="http://schemas.openxmlformats.org/officeDocument/2006/relationships/slide" Target="/ppt/slides/slide2.xml" Id="R26a4ff55c1bb4561" /><Relationship Type="http://schemas.openxmlformats.org/officeDocument/2006/relationships/slide" Target="/ppt/slides/slide3.xml" Id="R99813cc219164fb8" /><Relationship Type="http://schemas.openxmlformats.org/officeDocument/2006/relationships/slide" Target="/ppt/slides/slide4.xml" Id="Ra38342fe1420494d" /><Relationship Type="http://schemas.openxmlformats.org/officeDocument/2006/relationships/slide" Target="/ppt/slides/slide5.xml" Id="R475a6b92f4784403" /><Relationship Type="http://schemas.openxmlformats.org/officeDocument/2006/relationships/slide" Target="/ppt/slides/slide6.xml" Id="R8d7bdccc4bb947f6" /><Relationship Type="http://schemas.openxmlformats.org/officeDocument/2006/relationships/slide" Target="/ppt/slides/slide7.xml" Id="R5892db769c60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b34cb596c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6e1aa50b402d" /><Relationship Type="http://schemas.openxmlformats.org/officeDocument/2006/relationships/theme" Target="/ppt/slideMasters/theme/theme1.xml" Id="Rde4f635d314c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a6e1aa50b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c88511d3b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f9db58d8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2ab8e3955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65e159c9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c643ce2ab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64466c3da46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fee3b1f4b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VITESSE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VITESSE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GUNTHER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ELISABETH SIBBERN GÜNTHER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925 700 509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VITESSE CAPITAL AS</a:t>
            </a:r>
          </a:p>
        </p:txBody>
      </p:sp>
    </p:spTree>
  </p:cSld>
  <p:clrMapOvr>
    <a:masterClrMapping xmlns:a="http://schemas.openxmlformats.org/drawingml/2006/main"/>
  </p:clrMapOvr>
</p:sld>
</file>