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be1a0cd4d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4002f266a406c"/>
  </p:sldMasterIdLst>
  <p:sldIdLst>
    <p:sldId xmlns:r="http://schemas.openxmlformats.org/officeDocument/2006/relationships" id="256" r:id="R24b43f0da35a4ac5"/>
    <p:sldId xmlns:r="http://schemas.openxmlformats.org/officeDocument/2006/relationships" id="257" r:id="R18339f97d8264751"/>
    <p:sldId xmlns:r="http://schemas.openxmlformats.org/officeDocument/2006/relationships" id="258" r:id="Ref79a3c16e3d414a"/>
    <p:sldId xmlns:r="http://schemas.openxmlformats.org/officeDocument/2006/relationships" id="259" r:id="R76cf54dd5d054c6b"/>
    <p:sldId xmlns:r="http://schemas.openxmlformats.org/officeDocument/2006/relationships" id="260" r:id="R245ba40d66b941aa"/>
    <p:sldId xmlns:r="http://schemas.openxmlformats.org/officeDocument/2006/relationships" id="261" r:id="R80f85aae82ca425c"/>
    <p:sldId xmlns:r="http://schemas.openxmlformats.org/officeDocument/2006/relationships" id="262" r:id="R40cbae1e5027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4002f266a406c" /><Relationship Type="http://schemas.openxmlformats.org/officeDocument/2006/relationships/slide" Target="/ppt/slides/slide1.xml" Id="R24b43f0da35a4ac5" /><Relationship Type="http://schemas.openxmlformats.org/officeDocument/2006/relationships/slide" Target="/ppt/slides/slide2.xml" Id="R18339f97d8264751" /><Relationship Type="http://schemas.openxmlformats.org/officeDocument/2006/relationships/slide" Target="/ppt/slides/slide3.xml" Id="Ref79a3c16e3d414a" /><Relationship Type="http://schemas.openxmlformats.org/officeDocument/2006/relationships/slide" Target="/ppt/slides/slide4.xml" Id="R76cf54dd5d054c6b" /><Relationship Type="http://schemas.openxmlformats.org/officeDocument/2006/relationships/slide" Target="/ppt/slides/slide5.xml" Id="R245ba40d66b941aa" /><Relationship Type="http://schemas.openxmlformats.org/officeDocument/2006/relationships/slide" Target="/ppt/slides/slide6.xml" Id="R80f85aae82ca425c" /><Relationship Type="http://schemas.openxmlformats.org/officeDocument/2006/relationships/slide" Target="/ppt/slides/slide7.xml" Id="R40cbae1e5027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6827f32135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a214bb7604780" /><Relationship Type="http://schemas.openxmlformats.org/officeDocument/2006/relationships/theme" Target="/ppt/slideMasters/theme/theme1.xml" Id="Rc6507e3eeeb74e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6a214bb76047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dd144266a46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79caf0f8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6e34e28a042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76615cc20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fee1cd6314a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8d7515a01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6ed9e70ce41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SOGU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4 797 530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5 260 232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SOPHIE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SOGU INVEST AS</a:t>
            </a:r>
          </a:p>
        </p:txBody>
      </p:sp>
    </p:spTree>
  </p:cSld>
  <p:clrMapOvr>
    <a:masterClrMapping xmlns:a="http://schemas.openxmlformats.org/drawingml/2006/main"/>
  </p:clrMapOvr>
</p:sld>
</file>