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ba66074bda4c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1a54e200964e96"/>
  </p:sldMasterIdLst>
  <p:sldIdLst>
    <p:sldId xmlns:r="http://schemas.openxmlformats.org/officeDocument/2006/relationships" id="256" r:id="Rd39041b219cb459c"/>
    <p:sldId xmlns:r="http://schemas.openxmlformats.org/officeDocument/2006/relationships" id="257" r:id="R92ece001bdf6452a"/>
    <p:sldId xmlns:r="http://schemas.openxmlformats.org/officeDocument/2006/relationships" id="258" r:id="Rfe2c9127217349be"/>
    <p:sldId xmlns:r="http://schemas.openxmlformats.org/officeDocument/2006/relationships" id="259" r:id="Rae4f7456188e4235"/>
    <p:sldId xmlns:r="http://schemas.openxmlformats.org/officeDocument/2006/relationships" id="260" r:id="Rcf3ba519538941e7"/>
    <p:sldId xmlns:r="http://schemas.openxmlformats.org/officeDocument/2006/relationships" id="261" r:id="Rf87a3484e1bb46c3"/>
    <p:sldId xmlns:r="http://schemas.openxmlformats.org/officeDocument/2006/relationships" id="262" r:id="R25f7e9231e2442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1a54e200964e96" /><Relationship Type="http://schemas.openxmlformats.org/officeDocument/2006/relationships/slide" Target="/ppt/slides/slide1.xml" Id="Rd39041b219cb459c" /><Relationship Type="http://schemas.openxmlformats.org/officeDocument/2006/relationships/slide" Target="/ppt/slides/slide2.xml" Id="R92ece001bdf6452a" /><Relationship Type="http://schemas.openxmlformats.org/officeDocument/2006/relationships/slide" Target="/ppt/slides/slide3.xml" Id="Rfe2c9127217349be" /><Relationship Type="http://schemas.openxmlformats.org/officeDocument/2006/relationships/slide" Target="/ppt/slides/slide4.xml" Id="Rae4f7456188e4235" /><Relationship Type="http://schemas.openxmlformats.org/officeDocument/2006/relationships/slide" Target="/ppt/slides/slide5.xml" Id="Rcf3ba519538941e7" /><Relationship Type="http://schemas.openxmlformats.org/officeDocument/2006/relationships/slide" Target="/ppt/slides/slide6.xml" Id="Rf87a3484e1bb46c3" /><Relationship Type="http://schemas.openxmlformats.org/officeDocument/2006/relationships/slide" Target="/ppt/slides/slide7.xml" Id="R25f7e9231e2442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0a8d59c7654e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1fdf198554644" /><Relationship Type="http://schemas.openxmlformats.org/officeDocument/2006/relationships/theme" Target="/ppt/slideMasters/theme/theme1.xml" Id="R840551e9bd6c44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41fdf1985546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a5347bc7841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59cae39ff4c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fc160c0bf4c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041077a7940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b540a98de47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827cb3a154c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3ed77d11c4c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TONAR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TONAR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14 562 258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16 248 688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16 399 877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RAMSE KIM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Kim Andre Ramse, Torridalsveien 104C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925 703 842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TONAR INVEST AS</a:t>
            </a:r>
          </a:p>
        </p:txBody>
      </p:sp>
    </p:spTree>
  </p:cSld>
  <p:clrMapOvr>
    <a:masterClrMapping xmlns:a="http://schemas.openxmlformats.org/drawingml/2006/main"/>
  </p:clrMapOvr>
</p:sld>
</file>