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204e288a1144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ae26dbe7d4a2b"/>
  </p:sldMasterIdLst>
  <p:sldIdLst>
    <p:sldId xmlns:r="http://schemas.openxmlformats.org/officeDocument/2006/relationships" id="256" r:id="Re91408d5c5c448d7"/>
    <p:sldId xmlns:r="http://schemas.openxmlformats.org/officeDocument/2006/relationships" id="257" r:id="R5e1c31ba01184e6d"/>
    <p:sldId xmlns:r="http://schemas.openxmlformats.org/officeDocument/2006/relationships" id="258" r:id="R4a9ffc077c1a4de5"/>
    <p:sldId xmlns:r="http://schemas.openxmlformats.org/officeDocument/2006/relationships" id="259" r:id="Rbdb9d84c35ce4e11"/>
    <p:sldId xmlns:r="http://schemas.openxmlformats.org/officeDocument/2006/relationships" id="260" r:id="Re3df673ce9a14fba"/>
    <p:sldId xmlns:r="http://schemas.openxmlformats.org/officeDocument/2006/relationships" id="261" r:id="Rd5011b0a76ef4e87"/>
    <p:sldId xmlns:r="http://schemas.openxmlformats.org/officeDocument/2006/relationships" id="262" r:id="R04fb9b9e0989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ae26dbe7d4a2b" /><Relationship Type="http://schemas.openxmlformats.org/officeDocument/2006/relationships/slide" Target="/ppt/slides/slide1.xml" Id="Re91408d5c5c448d7" /><Relationship Type="http://schemas.openxmlformats.org/officeDocument/2006/relationships/slide" Target="/ppt/slides/slide2.xml" Id="R5e1c31ba01184e6d" /><Relationship Type="http://schemas.openxmlformats.org/officeDocument/2006/relationships/slide" Target="/ppt/slides/slide3.xml" Id="R4a9ffc077c1a4de5" /><Relationship Type="http://schemas.openxmlformats.org/officeDocument/2006/relationships/slide" Target="/ppt/slides/slide4.xml" Id="Rbdb9d84c35ce4e11" /><Relationship Type="http://schemas.openxmlformats.org/officeDocument/2006/relationships/slide" Target="/ppt/slides/slide5.xml" Id="Re3df673ce9a14fba" /><Relationship Type="http://schemas.openxmlformats.org/officeDocument/2006/relationships/slide" Target="/ppt/slides/slide6.xml" Id="Rd5011b0a76ef4e87" /><Relationship Type="http://schemas.openxmlformats.org/officeDocument/2006/relationships/slide" Target="/ppt/slides/slide7.xml" Id="R04fb9b9e0989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100a871d54e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e6f8e2dcc4bc2" /><Relationship Type="http://schemas.openxmlformats.org/officeDocument/2006/relationships/theme" Target="/ppt/slideMasters/theme/theme1.xml" Id="R97b1cdbfa4c94c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e6f8e2dcc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3f21224b4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4176b9bf043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b74eaad8a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7dec65eaf4b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83bb5f52444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c8de538e0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614f69a0645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FSH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202 778 573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SKROGSTAD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925 704 423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