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2bc955edfc48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4c100f7b44de2"/>
  </p:sldMasterIdLst>
  <p:sldIdLst>
    <p:sldId xmlns:r="http://schemas.openxmlformats.org/officeDocument/2006/relationships" id="256" r:id="Rb50c94a04601442c"/>
    <p:sldId xmlns:r="http://schemas.openxmlformats.org/officeDocument/2006/relationships" id="257" r:id="R7ee5f72c46b64c40"/>
    <p:sldId xmlns:r="http://schemas.openxmlformats.org/officeDocument/2006/relationships" id="258" r:id="Rbbd6eab9f3454ed8"/>
    <p:sldId xmlns:r="http://schemas.openxmlformats.org/officeDocument/2006/relationships" id="259" r:id="R8ab31739a2784be6"/>
    <p:sldId xmlns:r="http://schemas.openxmlformats.org/officeDocument/2006/relationships" id="260" r:id="R2dc2fbe08af44676"/>
    <p:sldId xmlns:r="http://schemas.openxmlformats.org/officeDocument/2006/relationships" id="261" r:id="Raf2b8f5aed3e44d5"/>
    <p:sldId xmlns:r="http://schemas.openxmlformats.org/officeDocument/2006/relationships" id="262" r:id="R6367b06d0e8b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4c100f7b44de2" /><Relationship Type="http://schemas.openxmlformats.org/officeDocument/2006/relationships/slide" Target="/ppt/slides/slide1.xml" Id="Rb50c94a04601442c" /><Relationship Type="http://schemas.openxmlformats.org/officeDocument/2006/relationships/slide" Target="/ppt/slides/slide2.xml" Id="R7ee5f72c46b64c40" /><Relationship Type="http://schemas.openxmlformats.org/officeDocument/2006/relationships/slide" Target="/ppt/slides/slide3.xml" Id="Rbbd6eab9f3454ed8" /><Relationship Type="http://schemas.openxmlformats.org/officeDocument/2006/relationships/slide" Target="/ppt/slides/slide4.xml" Id="R8ab31739a2784be6" /><Relationship Type="http://schemas.openxmlformats.org/officeDocument/2006/relationships/slide" Target="/ppt/slides/slide5.xml" Id="R2dc2fbe08af44676" /><Relationship Type="http://schemas.openxmlformats.org/officeDocument/2006/relationships/slide" Target="/ppt/slides/slide6.xml" Id="Raf2b8f5aed3e44d5" /><Relationship Type="http://schemas.openxmlformats.org/officeDocument/2006/relationships/slide" Target="/ppt/slides/slide7.xml" Id="R6367b06d0e8b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7e58a78da54c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9fa7784fb64673" /><Relationship Type="http://schemas.openxmlformats.org/officeDocument/2006/relationships/theme" Target="/ppt/slideMasters/theme/theme1.xml" Id="R9d21f1a8a1a440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9fa7784fb646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c3595824d94a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55d5ce8294f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312f7e97f4a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8d07483a442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e14a140ef45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574bac7b340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6b4e915f04b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REKNE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REKNE HOLDING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527 343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4 307 535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4 844 893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HØYDALSVIK GEIR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15E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925 715 107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REKNE HOLDING AS</a:t>
            </a:r>
          </a:p>
        </p:txBody>
      </p:sp>
    </p:spTree>
  </p:cSld>
  <p:clrMapOvr>
    <a:masterClrMapping xmlns:a="http://schemas.openxmlformats.org/drawingml/2006/main"/>
  </p:clrMapOvr>
</p:sld>
</file>