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f0ec17c7e4f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77f634820d4c6f"/>
  </p:sldMasterIdLst>
  <p:sldIdLst>
    <p:sldId xmlns:r="http://schemas.openxmlformats.org/officeDocument/2006/relationships" id="256" r:id="R4a743cd54f114415"/>
    <p:sldId xmlns:r="http://schemas.openxmlformats.org/officeDocument/2006/relationships" id="257" r:id="R771caa79daa84b07"/>
    <p:sldId xmlns:r="http://schemas.openxmlformats.org/officeDocument/2006/relationships" id="258" r:id="Rbcbe23a6d3e94382"/>
    <p:sldId xmlns:r="http://schemas.openxmlformats.org/officeDocument/2006/relationships" id="259" r:id="R08b3759e6e2e43b5"/>
    <p:sldId xmlns:r="http://schemas.openxmlformats.org/officeDocument/2006/relationships" id="260" r:id="Rb9b1e9506ff2442b"/>
    <p:sldId xmlns:r="http://schemas.openxmlformats.org/officeDocument/2006/relationships" id="261" r:id="Ra5f5a0c612b84b87"/>
    <p:sldId xmlns:r="http://schemas.openxmlformats.org/officeDocument/2006/relationships" id="262" r:id="R3786b8312eb64b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7f634820d4c6f" /><Relationship Type="http://schemas.openxmlformats.org/officeDocument/2006/relationships/slide" Target="/ppt/slides/slide1.xml" Id="R4a743cd54f114415" /><Relationship Type="http://schemas.openxmlformats.org/officeDocument/2006/relationships/slide" Target="/ppt/slides/slide2.xml" Id="R771caa79daa84b07" /><Relationship Type="http://schemas.openxmlformats.org/officeDocument/2006/relationships/slide" Target="/ppt/slides/slide3.xml" Id="Rbcbe23a6d3e94382" /><Relationship Type="http://schemas.openxmlformats.org/officeDocument/2006/relationships/slide" Target="/ppt/slides/slide4.xml" Id="R08b3759e6e2e43b5" /><Relationship Type="http://schemas.openxmlformats.org/officeDocument/2006/relationships/slide" Target="/ppt/slides/slide5.xml" Id="Rb9b1e9506ff2442b" /><Relationship Type="http://schemas.openxmlformats.org/officeDocument/2006/relationships/slide" Target="/ppt/slides/slide6.xml" Id="Ra5f5a0c612b84b87" /><Relationship Type="http://schemas.openxmlformats.org/officeDocument/2006/relationships/slide" Target="/ppt/slides/slide7.xml" Id="R3786b8312eb64b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ac7aba9a274d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1ad80ed464ba4" /><Relationship Type="http://schemas.openxmlformats.org/officeDocument/2006/relationships/theme" Target="/ppt/slideMasters/theme/theme1.xml" Id="Rb1880b0707c84b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b1ad80ed464b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d6be64a4144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702d141434a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f0391310d45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f420d80c04d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053931bd04d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5375fc8204b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cfad7ad7d44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REKNEHUSET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REKNEHUSET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17 701 222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2 003 143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1 724 790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3 475 476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8 449 043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post@reknehuset.no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www.reknehuset.no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925 715 115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REKNEHUSET AS</a:t>
            </a:r>
          </a:p>
        </p:txBody>
      </p:sp>
    </p:spTree>
  </p:cSld>
  <p:clrMapOvr>
    <a:masterClrMapping xmlns:a="http://schemas.openxmlformats.org/drawingml/2006/main"/>
  </p:clrMapOvr>
</p:sld>
</file>