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ecf228afd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b532e0da544892"/>
  </p:sldMasterIdLst>
  <p:sldIdLst>
    <p:sldId xmlns:r="http://schemas.openxmlformats.org/officeDocument/2006/relationships" id="256" r:id="R448c90d165b34583"/>
    <p:sldId xmlns:r="http://schemas.openxmlformats.org/officeDocument/2006/relationships" id="257" r:id="R2220cdbb441e4c83"/>
    <p:sldId xmlns:r="http://schemas.openxmlformats.org/officeDocument/2006/relationships" id="258" r:id="Rfc5a9ac9ccfb402a"/>
    <p:sldId xmlns:r="http://schemas.openxmlformats.org/officeDocument/2006/relationships" id="259" r:id="Rc21e99165e0e4dda"/>
    <p:sldId xmlns:r="http://schemas.openxmlformats.org/officeDocument/2006/relationships" id="260" r:id="R47498620d5394096"/>
    <p:sldId xmlns:r="http://schemas.openxmlformats.org/officeDocument/2006/relationships" id="261" r:id="Rc0ed9e86c1e04588"/>
    <p:sldId xmlns:r="http://schemas.openxmlformats.org/officeDocument/2006/relationships" id="262" r:id="R776a3823ded44e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532e0da544892" /><Relationship Type="http://schemas.openxmlformats.org/officeDocument/2006/relationships/slide" Target="/ppt/slides/slide1.xml" Id="R448c90d165b34583" /><Relationship Type="http://schemas.openxmlformats.org/officeDocument/2006/relationships/slide" Target="/ppt/slides/slide2.xml" Id="R2220cdbb441e4c83" /><Relationship Type="http://schemas.openxmlformats.org/officeDocument/2006/relationships/slide" Target="/ppt/slides/slide3.xml" Id="Rfc5a9ac9ccfb402a" /><Relationship Type="http://schemas.openxmlformats.org/officeDocument/2006/relationships/slide" Target="/ppt/slides/slide4.xml" Id="Rc21e99165e0e4dda" /><Relationship Type="http://schemas.openxmlformats.org/officeDocument/2006/relationships/slide" Target="/ppt/slides/slide5.xml" Id="R47498620d5394096" /><Relationship Type="http://schemas.openxmlformats.org/officeDocument/2006/relationships/slide" Target="/ppt/slides/slide6.xml" Id="Rc0ed9e86c1e04588" /><Relationship Type="http://schemas.openxmlformats.org/officeDocument/2006/relationships/slide" Target="/ppt/slides/slide7.xml" Id="R776a3823ded44e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94a855607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e70807a34468" /><Relationship Type="http://schemas.openxmlformats.org/officeDocument/2006/relationships/theme" Target="/ppt/slideMasters/theme/theme1.xml" Id="R0a155be89c9d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1e70807a3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6c88aedd2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57803aff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8e0f2e7e2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f200c95d0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880d83306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5b0379d53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bc2c0b450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38 182 169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7 087 611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35 907 181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