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470cad298f4c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0dab168d5243b3"/>
  </p:sldMasterIdLst>
  <p:sldIdLst>
    <p:sldId xmlns:r="http://schemas.openxmlformats.org/officeDocument/2006/relationships" id="256" r:id="R96bb434a0886461f"/>
    <p:sldId xmlns:r="http://schemas.openxmlformats.org/officeDocument/2006/relationships" id="257" r:id="R527d73f669c6476d"/>
    <p:sldId xmlns:r="http://schemas.openxmlformats.org/officeDocument/2006/relationships" id="258" r:id="R21bef8995b654566"/>
    <p:sldId xmlns:r="http://schemas.openxmlformats.org/officeDocument/2006/relationships" id="259" r:id="R34bd1b07492d4d1e"/>
    <p:sldId xmlns:r="http://schemas.openxmlformats.org/officeDocument/2006/relationships" id="260" r:id="Rb59db0f0f4cd4a1c"/>
    <p:sldId xmlns:r="http://schemas.openxmlformats.org/officeDocument/2006/relationships" id="261" r:id="R95361660308f46b0"/>
    <p:sldId xmlns:r="http://schemas.openxmlformats.org/officeDocument/2006/relationships" id="262" r:id="R28243d617f2d45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0dab168d5243b3" /><Relationship Type="http://schemas.openxmlformats.org/officeDocument/2006/relationships/slide" Target="/ppt/slides/slide1.xml" Id="R96bb434a0886461f" /><Relationship Type="http://schemas.openxmlformats.org/officeDocument/2006/relationships/slide" Target="/ppt/slides/slide2.xml" Id="R527d73f669c6476d" /><Relationship Type="http://schemas.openxmlformats.org/officeDocument/2006/relationships/slide" Target="/ppt/slides/slide3.xml" Id="R21bef8995b654566" /><Relationship Type="http://schemas.openxmlformats.org/officeDocument/2006/relationships/slide" Target="/ppt/slides/slide4.xml" Id="R34bd1b07492d4d1e" /><Relationship Type="http://schemas.openxmlformats.org/officeDocument/2006/relationships/slide" Target="/ppt/slides/slide5.xml" Id="Rb59db0f0f4cd4a1c" /><Relationship Type="http://schemas.openxmlformats.org/officeDocument/2006/relationships/slide" Target="/ppt/slides/slide6.xml" Id="R95361660308f46b0" /><Relationship Type="http://schemas.openxmlformats.org/officeDocument/2006/relationships/slide" Target="/ppt/slides/slide7.xml" Id="R28243d617f2d45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9dc404e93b40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3bb53f7e244d30" /><Relationship Type="http://schemas.openxmlformats.org/officeDocument/2006/relationships/theme" Target="/ppt/slideMasters/theme/theme1.xml" Id="R4cf756fcb34e41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3bb53f7e244d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f5b47a4924d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8cfecba4942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9f0e17b994b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b4651a5de44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5e80ce3ec44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7cd2cd3904d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12d244170d44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FALO AS ble etablert [år] og holder til i Eiksmarka.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210 194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4 607 828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4 633 799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MARIUS RANDKLEV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ELISABETH RANDKLEV-LARSEN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OLAF CHRISTIAN RANDKLEV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MARIUS RANDKLEV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ELISABETH RANDKLEV-LARSEN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OLAF CHRISTIAN RANDKLEV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Olaf Christian Randklev, Ankerveien 210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1359 Eiksmarka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925 716 111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FALO AS</a:t>
            </a:r>
          </a:p>
        </p:txBody>
      </p:sp>
    </p:spTree>
  </p:cSld>
  <p:clrMapOvr>
    <a:masterClrMapping xmlns:a="http://schemas.openxmlformats.org/drawingml/2006/main"/>
  </p:clrMapOvr>
</p:sld>
</file>