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fa0377ca6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0fde67f83748a7"/>
  </p:sldMasterIdLst>
  <p:sldIdLst>
    <p:sldId xmlns:r="http://schemas.openxmlformats.org/officeDocument/2006/relationships" id="256" r:id="R30d9992a58fd4922"/>
    <p:sldId xmlns:r="http://schemas.openxmlformats.org/officeDocument/2006/relationships" id="257" r:id="R030a35501f5e46b6"/>
    <p:sldId xmlns:r="http://schemas.openxmlformats.org/officeDocument/2006/relationships" id="258" r:id="R0c870d13a0b8458a"/>
    <p:sldId xmlns:r="http://schemas.openxmlformats.org/officeDocument/2006/relationships" id="259" r:id="R32cb24158702427d"/>
    <p:sldId xmlns:r="http://schemas.openxmlformats.org/officeDocument/2006/relationships" id="260" r:id="Raac281b93d464c7f"/>
    <p:sldId xmlns:r="http://schemas.openxmlformats.org/officeDocument/2006/relationships" id="261" r:id="R262cac670a1f4e50"/>
    <p:sldId xmlns:r="http://schemas.openxmlformats.org/officeDocument/2006/relationships" id="262" r:id="R3e8d1f8fbb7d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fde67f83748a7" /><Relationship Type="http://schemas.openxmlformats.org/officeDocument/2006/relationships/slide" Target="/ppt/slides/slide1.xml" Id="R30d9992a58fd4922" /><Relationship Type="http://schemas.openxmlformats.org/officeDocument/2006/relationships/slide" Target="/ppt/slides/slide2.xml" Id="R030a35501f5e46b6" /><Relationship Type="http://schemas.openxmlformats.org/officeDocument/2006/relationships/slide" Target="/ppt/slides/slide3.xml" Id="R0c870d13a0b8458a" /><Relationship Type="http://schemas.openxmlformats.org/officeDocument/2006/relationships/slide" Target="/ppt/slides/slide4.xml" Id="R32cb24158702427d" /><Relationship Type="http://schemas.openxmlformats.org/officeDocument/2006/relationships/slide" Target="/ppt/slides/slide5.xml" Id="Raac281b93d464c7f" /><Relationship Type="http://schemas.openxmlformats.org/officeDocument/2006/relationships/slide" Target="/ppt/slides/slide6.xml" Id="R262cac670a1f4e50" /><Relationship Type="http://schemas.openxmlformats.org/officeDocument/2006/relationships/slide" Target="/ppt/slides/slide7.xml" Id="R3e8d1f8fbb7d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eb014700b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d626783ba4709" /><Relationship Type="http://schemas.openxmlformats.org/officeDocument/2006/relationships/theme" Target="/ppt/slideMasters/theme/theme1.xml" Id="R2d49e564c1c943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bd626783ba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6685f5d1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cd637f21641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0ebd8803b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5364e6a747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16c723b934d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a0b4aab6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b057b306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VIFE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VIFE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139 112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FEET VILDE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Vilde Feet, Ullevålsveien 97B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925 722 669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VIFE HOLDING AS</a:t>
            </a:r>
          </a:p>
        </p:txBody>
      </p:sp>
    </p:spTree>
  </p:cSld>
  <p:clrMapOvr>
    <a:masterClrMapping xmlns:a="http://schemas.openxmlformats.org/drawingml/2006/main"/>
  </p:clrMapOvr>
</p:sld>
</file>