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fb15771f4c47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ef95e3cb4c4a1e"/>
  </p:sldMasterIdLst>
  <p:sldIdLst>
    <p:sldId xmlns:r="http://schemas.openxmlformats.org/officeDocument/2006/relationships" id="256" r:id="R149fdfc9920e489a"/>
    <p:sldId xmlns:r="http://schemas.openxmlformats.org/officeDocument/2006/relationships" id="257" r:id="R7712896ad19b4ad4"/>
    <p:sldId xmlns:r="http://schemas.openxmlformats.org/officeDocument/2006/relationships" id="258" r:id="Raf329a3d497b4e06"/>
    <p:sldId xmlns:r="http://schemas.openxmlformats.org/officeDocument/2006/relationships" id="259" r:id="Ra7dee1d5965d4cef"/>
    <p:sldId xmlns:r="http://schemas.openxmlformats.org/officeDocument/2006/relationships" id="260" r:id="R072a43591eec46e4"/>
    <p:sldId xmlns:r="http://schemas.openxmlformats.org/officeDocument/2006/relationships" id="261" r:id="R62a4a988cbb9408e"/>
    <p:sldId xmlns:r="http://schemas.openxmlformats.org/officeDocument/2006/relationships" id="262" r:id="R9b34fc17d9134f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ef95e3cb4c4a1e" /><Relationship Type="http://schemas.openxmlformats.org/officeDocument/2006/relationships/slide" Target="/ppt/slides/slide1.xml" Id="R149fdfc9920e489a" /><Relationship Type="http://schemas.openxmlformats.org/officeDocument/2006/relationships/slide" Target="/ppt/slides/slide2.xml" Id="R7712896ad19b4ad4" /><Relationship Type="http://schemas.openxmlformats.org/officeDocument/2006/relationships/slide" Target="/ppt/slides/slide3.xml" Id="Raf329a3d497b4e06" /><Relationship Type="http://schemas.openxmlformats.org/officeDocument/2006/relationships/slide" Target="/ppt/slides/slide4.xml" Id="Ra7dee1d5965d4cef" /><Relationship Type="http://schemas.openxmlformats.org/officeDocument/2006/relationships/slide" Target="/ppt/slides/slide5.xml" Id="R072a43591eec46e4" /><Relationship Type="http://schemas.openxmlformats.org/officeDocument/2006/relationships/slide" Target="/ppt/slides/slide6.xml" Id="R62a4a988cbb9408e" /><Relationship Type="http://schemas.openxmlformats.org/officeDocument/2006/relationships/slide" Target="/ppt/slides/slide7.xml" Id="R9b34fc17d9134f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852c4bee4f42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3ba58292c4dee" /><Relationship Type="http://schemas.openxmlformats.org/officeDocument/2006/relationships/theme" Target="/ppt/slideMasters/theme/theme1.xml" Id="Rf6f4095cb72841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a3ba58292c4d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9dd9811e845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2c21c750948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efc22bc6a40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7de4558834e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93fafe1904a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a53608c1d45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dd1677a6042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CASSMISS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CASSMISS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CASSMISS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CASSMISS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CASSMISS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CASSMISS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13 105 350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13 119 100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CASSMISS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TØNJUM PETTER WINSTON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CASSMISS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925 731 307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CASSMISS AS</a:t>
            </a:r>
          </a:p>
        </p:txBody>
      </p:sp>
    </p:spTree>
  </p:cSld>
  <p:clrMapOvr>
    <a:masterClrMapping xmlns:a="http://schemas.openxmlformats.org/drawingml/2006/main"/>
  </p:clrMapOvr>
</p:sld>
</file>