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89761b1fc542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d6be1b8b04c37"/>
  </p:sldMasterIdLst>
  <p:sldIdLst>
    <p:sldId xmlns:r="http://schemas.openxmlformats.org/officeDocument/2006/relationships" id="256" r:id="Rc57797d2effe4c0b"/>
    <p:sldId xmlns:r="http://schemas.openxmlformats.org/officeDocument/2006/relationships" id="257" r:id="Rc390cf2c19414f2c"/>
    <p:sldId xmlns:r="http://schemas.openxmlformats.org/officeDocument/2006/relationships" id="258" r:id="R1408b9e17cc84067"/>
    <p:sldId xmlns:r="http://schemas.openxmlformats.org/officeDocument/2006/relationships" id="259" r:id="R87897829c0504763"/>
    <p:sldId xmlns:r="http://schemas.openxmlformats.org/officeDocument/2006/relationships" id="260" r:id="Rccf51bccc5644b8e"/>
    <p:sldId xmlns:r="http://schemas.openxmlformats.org/officeDocument/2006/relationships" id="261" r:id="R872d6b4d16044a3f"/>
    <p:sldId xmlns:r="http://schemas.openxmlformats.org/officeDocument/2006/relationships" id="262" r:id="R6dbe34b9696342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d6be1b8b04c37" /><Relationship Type="http://schemas.openxmlformats.org/officeDocument/2006/relationships/slide" Target="/ppt/slides/slide1.xml" Id="Rc57797d2effe4c0b" /><Relationship Type="http://schemas.openxmlformats.org/officeDocument/2006/relationships/slide" Target="/ppt/slides/slide2.xml" Id="Rc390cf2c19414f2c" /><Relationship Type="http://schemas.openxmlformats.org/officeDocument/2006/relationships/slide" Target="/ppt/slides/slide3.xml" Id="R1408b9e17cc84067" /><Relationship Type="http://schemas.openxmlformats.org/officeDocument/2006/relationships/slide" Target="/ppt/slides/slide4.xml" Id="R87897829c0504763" /><Relationship Type="http://schemas.openxmlformats.org/officeDocument/2006/relationships/slide" Target="/ppt/slides/slide5.xml" Id="Rccf51bccc5644b8e" /><Relationship Type="http://schemas.openxmlformats.org/officeDocument/2006/relationships/slide" Target="/ppt/slides/slide6.xml" Id="R872d6b4d16044a3f" /><Relationship Type="http://schemas.openxmlformats.org/officeDocument/2006/relationships/slide" Target="/ppt/slides/slide7.xml" Id="R6dbe34b9696342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48cb3385c48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18cdac2a04f86" /><Relationship Type="http://schemas.openxmlformats.org/officeDocument/2006/relationships/theme" Target="/ppt/slideMasters/theme/theme1.xml" Id="Rdec35e0b978d42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18cdac2a04f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e0e1ca962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72f43373245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d4816d51249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922ce4b23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bc8d565b0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5c251de534e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bb8807a8141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BLAABJERG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BLAABJERG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1 455 552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2 272 747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2 348 577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GROSCH CHRISTIAN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925 732 109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