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fc526fc43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b055877fa4807"/>
  </p:sldMasterIdLst>
  <p:sldIdLst>
    <p:sldId xmlns:r="http://schemas.openxmlformats.org/officeDocument/2006/relationships" id="256" r:id="R89af888e1031451c"/>
    <p:sldId xmlns:r="http://schemas.openxmlformats.org/officeDocument/2006/relationships" id="257" r:id="R273f5d4479c346da"/>
    <p:sldId xmlns:r="http://schemas.openxmlformats.org/officeDocument/2006/relationships" id="258" r:id="R360bae8391b447ce"/>
    <p:sldId xmlns:r="http://schemas.openxmlformats.org/officeDocument/2006/relationships" id="259" r:id="R01c85d0fd1d64e03"/>
    <p:sldId xmlns:r="http://schemas.openxmlformats.org/officeDocument/2006/relationships" id="260" r:id="R7306352b81134afa"/>
    <p:sldId xmlns:r="http://schemas.openxmlformats.org/officeDocument/2006/relationships" id="261" r:id="Rb48d47df42f246e0"/>
    <p:sldId xmlns:r="http://schemas.openxmlformats.org/officeDocument/2006/relationships" id="262" r:id="R9ef83ab4ad27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b055877fa4807" /><Relationship Type="http://schemas.openxmlformats.org/officeDocument/2006/relationships/slide" Target="/ppt/slides/slide1.xml" Id="R89af888e1031451c" /><Relationship Type="http://schemas.openxmlformats.org/officeDocument/2006/relationships/slide" Target="/ppt/slides/slide2.xml" Id="R273f5d4479c346da" /><Relationship Type="http://schemas.openxmlformats.org/officeDocument/2006/relationships/slide" Target="/ppt/slides/slide3.xml" Id="R360bae8391b447ce" /><Relationship Type="http://schemas.openxmlformats.org/officeDocument/2006/relationships/slide" Target="/ppt/slides/slide4.xml" Id="R01c85d0fd1d64e03" /><Relationship Type="http://schemas.openxmlformats.org/officeDocument/2006/relationships/slide" Target="/ppt/slides/slide5.xml" Id="R7306352b81134afa" /><Relationship Type="http://schemas.openxmlformats.org/officeDocument/2006/relationships/slide" Target="/ppt/slides/slide6.xml" Id="Rb48d47df42f246e0" /><Relationship Type="http://schemas.openxmlformats.org/officeDocument/2006/relationships/slide" Target="/ppt/slides/slide7.xml" Id="R9ef83ab4ad27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a3e3d8e46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3fa64a334bb1" /><Relationship Type="http://schemas.openxmlformats.org/officeDocument/2006/relationships/theme" Target="/ppt/slideMasters/theme/theme1.xml" Id="R5ab65ec2ad83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83fa64a33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520e25ce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f5c2e6b3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45fe32c9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f58e860f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71a3f9e9e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58388deb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ccfc6a87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HJB AS ble etablert [år] og holder til i Bødalen.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3 221 887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JOTEN BERGERUD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AILEEN EDVARDSEN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Joten Bergerud, Lagmannsåsen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3472 Bødalen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925 745 693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HJB AS</a:t>
            </a:r>
          </a:p>
        </p:txBody>
      </p:sp>
    </p:spTree>
  </p:cSld>
  <p:clrMapOvr>
    <a:masterClrMapping xmlns:a="http://schemas.openxmlformats.org/drawingml/2006/main"/>
  </p:clrMapOvr>
</p:sld>
</file>