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9b5bc649314f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082d79142a4bee"/>
  </p:sldMasterIdLst>
  <p:sldIdLst>
    <p:sldId xmlns:r="http://schemas.openxmlformats.org/officeDocument/2006/relationships" id="256" r:id="Rcd86e98abef24dd6"/>
    <p:sldId xmlns:r="http://schemas.openxmlformats.org/officeDocument/2006/relationships" id="257" r:id="Rc4330b9f13a5488f"/>
    <p:sldId xmlns:r="http://schemas.openxmlformats.org/officeDocument/2006/relationships" id="258" r:id="R5f0bc734fc2740e0"/>
    <p:sldId xmlns:r="http://schemas.openxmlformats.org/officeDocument/2006/relationships" id="259" r:id="Re6659ade15d14ce1"/>
    <p:sldId xmlns:r="http://schemas.openxmlformats.org/officeDocument/2006/relationships" id="260" r:id="Rc11c3c85b3d1480c"/>
    <p:sldId xmlns:r="http://schemas.openxmlformats.org/officeDocument/2006/relationships" id="261" r:id="Rb5bd4feefeda457b"/>
    <p:sldId xmlns:r="http://schemas.openxmlformats.org/officeDocument/2006/relationships" id="262" r:id="R68945e2ac8ce4a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082d79142a4bee" /><Relationship Type="http://schemas.openxmlformats.org/officeDocument/2006/relationships/slide" Target="/ppt/slides/slide1.xml" Id="Rcd86e98abef24dd6" /><Relationship Type="http://schemas.openxmlformats.org/officeDocument/2006/relationships/slide" Target="/ppt/slides/slide2.xml" Id="Rc4330b9f13a5488f" /><Relationship Type="http://schemas.openxmlformats.org/officeDocument/2006/relationships/slide" Target="/ppt/slides/slide3.xml" Id="R5f0bc734fc2740e0" /><Relationship Type="http://schemas.openxmlformats.org/officeDocument/2006/relationships/slide" Target="/ppt/slides/slide4.xml" Id="Re6659ade15d14ce1" /><Relationship Type="http://schemas.openxmlformats.org/officeDocument/2006/relationships/slide" Target="/ppt/slides/slide5.xml" Id="Rc11c3c85b3d1480c" /><Relationship Type="http://schemas.openxmlformats.org/officeDocument/2006/relationships/slide" Target="/ppt/slides/slide6.xml" Id="Rb5bd4feefeda457b" /><Relationship Type="http://schemas.openxmlformats.org/officeDocument/2006/relationships/slide" Target="/ppt/slides/slide7.xml" Id="R68945e2ac8ce4a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5d0a8ab9a545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b53297c0546be" /><Relationship Type="http://schemas.openxmlformats.org/officeDocument/2006/relationships/theme" Target="/ppt/slideMasters/theme/theme1.xml" Id="Rb862408c53644e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1b53297c0546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cc9fd58f34e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6aef1f53a47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cef0a2fb241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ce07d1fea4c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a40f69f6e4b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9710fe47244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bf123d3f14d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TALERA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TALERA NORD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7 764 751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301 343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1 568 030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2 948 691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MOEN INDUSTRIER AS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 FINANS HOLDING AS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 AS  –  33,2 %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925 746 495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