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06a8a4e40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54b8a3b684565"/>
  </p:sldMasterIdLst>
  <p:sldIdLst>
    <p:sldId xmlns:r="http://schemas.openxmlformats.org/officeDocument/2006/relationships" id="256" r:id="R71724f5989744309"/>
    <p:sldId xmlns:r="http://schemas.openxmlformats.org/officeDocument/2006/relationships" id="257" r:id="Rca019c2fd3384415"/>
    <p:sldId xmlns:r="http://schemas.openxmlformats.org/officeDocument/2006/relationships" id="258" r:id="R523e6e139a354d3e"/>
    <p:sldId xmlns:r="http://schemas.openxmlformats.org/officeDocument/2006/relationships" id="259" r:id="R94a6bcdb19ca43d9"/>
    <p:sldId xmlns:r="http://schemas.openxmlformats.org/officeDocument/2006/relationships" id="260" r:id="Rb1e3c1bf52914d04"/>
    <p:sldId xmlns:r="http://schemas.openxmlformats.org/officeDocument/2006/relationships" id="261" r:id="R2baef181f6be4419"/>
    <p:sldId xmlns:r="http://schemas.openxmlformats.org/officeDocument/2006/relationships" id="262" r:id="Rf4230d2c705a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54b8a3b684565" /><Relationship Type="http://schemas.openxmlformats.org/officeDocument/2006/relationships/slide" Target="/ppt/slides/slide1.xml" Id="R71724f5989744309" /><Relationship Type="http://schemas.openxmlformats.org/officeDocument/2006/relationships/slide" Target="/ppt/slides/slide2.xml" Id="Rca019c2fd3384415" /><Relationship Type="http://schemas.openxmlformats.org/officeDocument/2006/relationships/slide" Target="/ppt/slides/slide3.xml" Id="R523e6e139a354d3e" /><Relationship Type="http://schemas.openxmlformats.org/officeDocument/2006/relationships/slide" Target="/ppt/slides/slide4.xml" Id="R94a6bcdb19ca43d9" /><Relationship Type="http://schemas.openxmlformats.org/officeDocument/2006/relationships/slide" Target="/ppt/slides/slide5.xml" Id="Rb1e3c1bf52914d04" /><Relationship Type="http://schemas.openxmlformats.org/officeDocument/2006/relationships/slide" Target="/ppt/slides/slide6.xml" Id="R2baef181f6be4419" /><Relationship Type="http://schemas.openxmlformats.org/officeDocument/2006/relationships/slide" Target="/ppt/slides/slide7.xml" Id="Rf4230d2c705a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4384d8c7b9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25d7e30048ac" /><Relationship Type="http://schemas.openxmlformats.org/officeDocument/2006/relationships/theme" Target="/ppt/slideMasters/theme/theme1.xml" Id="Rab472175ce334e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725d7e300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d73815040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35aaf5a8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aaa236b5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468826e32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e543cd099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023cf5fe3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55626755d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VOLLERMOEN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VOLLERMOEN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TORE ØVERÅSEN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VOLLERMOEN INVEST AS</a:t>
            </a:r>
          </a:p>
        </p:txBody>
      </p:sp>
    </p:spTree>
  </p:cSld>
  <p:clrMapOvr>
    <a:masterClrMapping xmlns:a="http://schemas.openxmlformats.org/drawingml/2006/main"/>
  </p:clrMapOvr>
</p:sld>
</file>