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2b7a38f01d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9d6c3b4e7486f"/>
  </p:sldMasterIdLst>
  <p:sldIdLst>
    <p:sldId xmlns:r="http://schemas.openxmlformats.org/officeDocument/2006/relationships" id="256" r:id="Ra04a4e9d33d849a4"/>
    <p:sldId xmlns:r="http://schemas.openxmlformats.org/officeDocument/2006/relationships" id="257" r:id="R314576f0ff914db8"/>
    <p:sldId xmlns:r="http://schemas.openxmlformats.org/officeDocument/2006/relationships" id="258" r:id="R71197af8c7264713"/>
    <p:sldId xmlns:r="http://schemas.openxmlformats.org/officeDocument/2006/relationships" id="259" r:id="R0515410bb22d4f5f"/>
    <p:sldId xmlns:r="http://schemas.openxmlformats.org/officeDocument/2006/relationships" id="260" r:id="R09ab9954900b4053"/>
    <p:sldId xmlns:r="http://schemas.openxmlformats.org/officeDocument/2006/relationships" id="261" r:id="R73d2ad34c93a411c"/>
    <p:sldId xmlns:r="http://schemas.openxmlformats.org/officeDocument/2006/relationships" id="262" r:id="R81cedd38fa93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9d6c3b4e7486f" /><Relationship Type="http://schemas.openxmlformats.org/officeDocument/2006/relationships/slide" Target="/ppt/slides/slide1.xml" Id="Ra04a4e9d33d849a4" /><Relationship Type="http://schemas.openxmlformats.org/officeDocument/2006/relationships/slide" Target="/ppt/slides/slide2.xml" Id="R314576f0ff914db8" /><Relationship Type="http://schemas.openxmlformats.org/officeDocument/2006/relationships/slide" Target="/ppt/slides/slide3.xml" Id="R71197af8c7264713" /><Relationship Type="http://schemas.openxmlformats.org/officeDocument/2006/relationships/slide" Target="/ppt/slides/slide4.xml" Id="R0515410bb22d4f5f" /><Relationship Type="http://schemas.openxmlformats.org/officeDocument/2006/relationships/slide" Target="/ppt/slides/slide5.xml" Id="R09ab9954900b4053" /><Relationship Type="http://schemas.openxmlformats.org/officeDocument/2006/relationships/slide" Target="/ppt/slides/slide6.xml" Id="R73d2ad34c93a411c" /><Relationship Type="http://schemas.openxmlformats.org/officeDocument/2006/relationships/slide" Target="/ppt/slides/slide7.xml" Id="R81cedd38fa93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50ca5f722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f583f22a245b3" /><Relationship Type="http://schemas.openxmlformats.org/officeDocument/2006/relationships/theme" Target="/ppt/slideMasters/theme/theme1.xml" Id="R25c576c1c31d4e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f583f22a2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ce5bed20a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ddf58c864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9dbb2c8f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342c31e9a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a4c437852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3d35e4c6e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1b1dee3fd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HAMMER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8 432 434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9 517 859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9 642 952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HAMMER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Thorry Kiærs veg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925 756 814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