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681c4aad0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92226b1cf4dbe"/>
  </p:sldMasterIdLst>
  <p:sldIdLst>
    <p:sldId xmlns:r="http://schemas.openxmlformats.org/officeDocument/2006/relationships" id="256" r:id="R1e4e7a879a4a4780"/>
    <p:sldId xmlns:r="http://schemas.openxmlformats.org/officeDocument/2006/relationships" id="257" r:id="Radae0f6929af498b"/>
    <p:sldId xmlns:r="http://schemas.openxmlformats.org/officeDocument/2006/relationships" id="258" r:id="R2c6a13f2d33b428f"/>
    <p:sldId xmlns:r="http://schemas.openxmlformats.org/officeDocument/2006/relationships" id="259" r:id="Rbce91fdbb8f04395"/>
    <p:sldId xmlns:r="http://schemas.openxmlformats.org/officeDocument/2006/relationships" id="260" r:id="R97d484b7c24741d8"/>
    <p:sldId xmlns:r="http://schemas.openxmlformats.org/officeDocument/2006/relationships" id="261" r:id="Rf6f9a19b3b43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92226b1cf4dbe" /><Relationship Type="http://schemas.openxmlformats.org/officeDocument/2006/relationships/slide" Target="/ppt/slides/slide1.xml" Id="R1e4e7a879a4a4780" /><Relationship Type="http://schemas.openxmlformats.org/officeDocument/2006/relationships/slide" Target="/ppt/slides/slide2.xml" Id="Radae0f6929af498b" /><Relationship Type="http://schemas.openxmlformats.org/officeDocument/2006/relationships/slide" Target="/ppt/slides/slide3.xml" Id="R2c6a13f2d33b428f" /><Relationship Type="http://schemas.openxmlformats.org/officeDocument/2006/relationships/slide" Target="/ppt/slides/slide4.xml" Id="Rbce91fdbb8f04395" /><Relationship Type="http://schemas.openxmlformats.org/officeDocument/2006/relationships/slide" Target="/ppt/slides/slide5.xml" Id="R97d484b7c24741d8" /><Relationship Type="http://schemas.openxmlformats.org/officeDocument/2006/relationships/slide" Target="/ppt/slides/slide6.xml" Id="Rf6f9a19b3b43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fd68194e6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ced3547b4840" /><Relationship Type="http://schemas.openxmlformats.org/officeDocument/2006/relationships/theme" Target="/ppt/slideMasters/theme/theme1.xml" Id="R8487e021b8cb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6ced3547b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13a18603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8087f076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bb477651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692d9e4f8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d034c52ea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54910f5b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