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45200aa4944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8d686def2748cf"/>
  </p:sldMasterIdLst>
  <p:sldIdLst>
    <p:sldId xmlns:r="http://schemas.openxmlformats.org/officeDocument/2006/relationships" id="256" r:id="R0ade5525d740441d"/>
    <p:sldId xmlns:r="http://schemas.openxmlformats.org/officeDocument/2006/relationships" id="257" r:id="R8d888632edee4303"/>
    <p:sldId xmlns:r="http://schemas.openxmlformats.org/officeDocument/2006/relationships" id="258" r:id="R2d824f4c23fb4529"/>
    <p:sldId xmlns:r="http://schemas.openxmlformats.org/officeDocument/2006/relationships" id="259" r:id="Raf20276e13614613"/>
    <p:sldId xmlns:r="http://schemas.openxmlformats.org/officeDocument/2006/relationships" id="260" r:id="Rd5a2cf6179994f83"/>
    <p:sldId xmlns:r="http://schemas.openxmlformats.org/officeDocument/2006/relationships" id="261" r:id="R2ace38328c624425"/>
    <p:sldId xmlns:r="http://schemas.openxmlformats.org/officeDocument/2006/relationships" id="262" r:id="Red23936c8120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d686def2748cf" /><Relationship Type="http://schemas.openxmlformats.org/officeDocument/2006/relationships/slide" Target="/ppt/slides/slide1.xml" Id="R0ade5525d740441d" /><Relationship Type="http://schemas.openxmlformats.org/officeDocument/2006/relationships/slide" Target="/ppt/slides/slide2.xml" Id="R8d888632edee4303" /><Relationship Type="http://schemas.openxmlformats.org/officeDocument/2006/relationships/slide" Target="/ppt/slides/slide3.xml" Id="R2d824f4c23fb4529" /><Relationship Type="http://schemas.openxmlformats.org/officeDocument/2006/relationships/slide" Target="/ppt/slides/slide4.xml" Id="Raf20276e13614613" /><Relationship Type="http://schemas.openxmlformats.org/officeDocument/2006/relationships/slide" Target="/ppt/slides/slide5.xml" Id="Rd5a2cf6179994f83" /><Relationship Type="http://schemas.openxmlformats.org/officeDocument/2006/relationships/slide" Target="/ppt/slides/slide6.xml" Id="R2ace38328c624425" /><Relationship Type="http://schemas.openxmlformats.org/officeDocument/2006/relationships/slide" Target="/ppt/slides/slide7.xml" Id="Red23936c8120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2a04068e3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630a1625542cf" /><Relationship Type="http://schemas.openxmlformats.org/officeDocument/2006/relationships/theme" Target="/ppt/slideMasters/theme/theme1.xml" Id="R30e26215c9a0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630a1625542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c30a93ae4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8375cdfe9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0dc715f17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fe4a5fd10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00e205ca2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e9cf603f0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613f02135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 HOLDING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2 062 866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HODDEVIK PERLY ANITA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SIGBJØRN GURSKEVIK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925 767 115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