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0f890817aa4d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a6a512fefa413d"/>
  </p:sldMasterIdLst>
  <p:sldIdLst>
    <p:sldId xmlns:r="http://schemas.openxmlformats.org/officeDocument/2006/relationships" id="256" r:id="Ra7b6bc31856c43e2"/>
    <p:sldId xmlns:r="http://schemas.openxmlformats.org/officeDocument/2006/relationships" id="257" r:id="R05fbdc00800a4400"/>
    <p:sldId xmlns:r="http://schemas.openxmlformats.org/officeDocument/2006/relationships" id="258" r:id="R05a671211b2c4ba0"/>
    <p:sldId xmlns:r="http://schemas.openxmlformats.org/officeDocument/2006/relationships" id="259" r:id="R04289d1cc052482b"/>
    <p:sldId xmlns:r="http://schemas.openxmlformats.org/officeDocument/2006/relationships" id="260" r:id="R151dcb4b26c14c39"/>
    <p:sldId xmlns:r="http://schemas.openxmlformats.org/officeDocument/2006/relationships" id="261" r:id="R181c3606d489476f"/>
    <p:sldId xmlns:r="http://schemas.openxmlformats.org/officeDocument/2006/relationships" id="262" r:id="R3e1613616e9b4b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6a512fefa413d" /><Relationship Type="http://schemas.openxmlformats.org/officeDocument/2006/relationships/slide" Target="/ppt/slides/slide1.xml" Id="Ra7b6bc31856c43e2" /><Relationship Type="http://schemas.openxmlformats.org/officeDocument/2006/relationships/slide" Target="/ppt/slides/slide2.xml" Id="R05fbdc00800a4400" /><Relationship Type="http://schemas.openxmlformats.org/officeDocument/2006/relationships/slide" Target="/ppt/slides/slide3.xml" Id="R05a671211b2c4ba0" /><Relationship Type="http://schemas.openxmlformats.org/officeDocument/2006/relationships/slide" Target="/ppt/slides/slide4.xml" Id="R04289d1cc052482b" /><Relationship Type="http://schemas.openxmlformats.org/officeDocument/2006/relationships/slide" Target="/ppt/slides/slide5.xml" Id="R151dcb4b26c14c39" /><Relationship Type="http://schemas.openxmlformats.org/officeDocument/2006/relationships/slide" Target="/ppt/slides/slide6.xml" Id="R181c3606d489476f" /><Relationship Type="http://schemas.openxmlformats.org/officeDocument/2006/relationships/slide" Target="/ppt/slides/slide7.xml" Id="R3e1613616e9b4b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87b57e87941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03d1168eb4678" /><Relationship Type="http://schemas.openxmlformats.org/officeDocument/2006/relationships/theme" Target="/ppt/slideMasters/theme/theme1.xml" Id="R1f34d0627ae54c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03d1168eb46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ee3bd0c23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5f3ef53354a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3ba596b0b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cb85fe35d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1f878b49445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ab260e2cb47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2aa364a2547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137 140 753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819 630 709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837 841 707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ANDRE KARLSEN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ANDRE KARLSEN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Kampenesmosen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925 781 630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HVAL HOLDING AS</a:t>
            </a:r>
          </a:p>
        </p:txBody>
      </p:sp>
    </p:spTree>
  </p:cSld>
  <p:clrMapOvr>
    <a:masterClrMapping xmlns:a="http://schemas.openxmlformats.org/drawingml/2006/main"/>
  </p:clrMapOvr>
</p:sld>
</file>