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aa5ab5f2c4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a61eab12b4e2c"/>
  </p:sldMasterIdLst>
  <p:sldIdLst>
    <p:sldId xmlns:r="http://schemas.openxmlformats.org/officeDocument/2006/relationships" id="256" r:id="R6a91bea75c2b45e1"/>
    <p:sldId xmlns:r="http://schemas.openxmlformats.org/officeDocument/2006/relationships" id="257" r:id="R9d2c2db5bb6c4f06"/>
    <p:sldId xmlns:r="http://schemas.openxmlformats.org/officeDocument/2006/relationships" id="258" r:id="R24f15c66e0f94bdc"/>
    <p:sldId xmlns:r="http://schemas.openxmlformats.org/officeDocument/2006/relationships" id="259" r:id="R4a4804f252174aa0"/>
    <p:sldId xmlns:r="http://schemas.openxmlformats.org/officeDocument/2006/relationships" id="260" r:id="Rbb247882215a4f6a"/>
    <p:sldId xmlns:r="http://schemas.openxmlformats.org/officeDocument/2006/relationships" id="261" r:id="Rb519f8ebf09447f1"/>
    <p:sldId xmlns:r="http://schemas.openxmlformats.org/officeDocument/2006/relationships" id="262" r:id="R3ca4085e539149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a61eab12b4e2c" /><Relationship Type="http://schemas.openxmlformats.org/officeDocument/2006/relationships/slide" Target="/ppt/slides/slide1.xml" Id="R6a91bea75c2b45e1" /><Relationship Type="http://schemas.openxmlformats.org/officeDocument/2006/relationships/slide" Target="/ppt/slides/slide2.xml" Id="R9d2c2db5bb6c4f06" /><Relationship Type="http://schemas.openxmlformats.org/officeDocument/2006/relationships/slide" Target="/ppt/slides/slide3.xml" Id="R24f15c66e0f94bdc" /><Relationship Type="http://schemas.openxmlformats.org/officeDocument/2006/relationships/slide" Target="/ppt/slides/slide4.xml" Id="R4a4804f252174aa0" /><Relationship Type="http://schemas.openxmlformats.org/officeDocument/2006/relationships/slide" Target="/ppt/slides/slide5.xml" Id="Rbb247882215a4f6a" /><Relationship Type="http://schemas.openxmlformats.org/officeDocument/2006/relationships/slide" Target="/ppt/slides/slide6.xml" Id="Rb519f8ebf09447f1" /><Relationship Type="http://schemas.openxmlformats.org/officeDocument/2006/relationships/slide" Target="/ppt/slides/slide7.xml" Id="R3ca4085e539149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5b11842b24c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7427fb69642a3" /><Relationship Type="http://schemas.openxmlformats.org/officeDocument/2006/relationships/theme" Target="/ppt/slideMasters/theme/theme1.xml" Id="R5e8af8dbf5594d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57427fb696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b13007343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630748e8546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677576bc2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1d1b66af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c46c52e7f46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3ad7aa9746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972af2402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HANSEN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433 248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EINAR-JOHAN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Einar-Johan Hansen, Hovinveien 43F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HANSEN HOLDING AS</a:t>
            </a:r>
          </a:p>
        </p:txBody>
      </p:sp>
    </p:spTree>
  </p:cSld>
  <p:clrMapOvr>
    <a:masterClrMapping xmlns:a="http://schemas.openxmlformats.org/drawingml/2006/main"/>
  </p:clrMapOvr>
</p:sld>
</file>