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9697ef0ae742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5b3aad43f34c26"/>
  </p:sldMasterIdLst>
  <p:sldIdLst>
    <p:sldId xmlns:r="http://schemas.openxmlformats.org/officeDocument/2006/relationships" id="256" r:id="R02ca86a280f4470f"/>
    <p:sldId xmlns:r="http://schemas.openxmlformats.org/officeDocument/2006/relationships" id="257" r:id="R3a4b30ae80cc4af4"/>
    <p:sldId xmlns:r="http://schemas.openxmlformats.org/officeDocument/2006/relationships" id="258" r:id="Ra12b89aff45d4404"/>
    <p:sldId xmlns:r="http://schemas.openxmlformats.org/officeDocument/2006/relationships" id="259" r:id="R413d9f84843b4f92"/>
    <p:sldId xmlns:r="http://schemas.openxmlformats.org/officeDocument/2006/relationships" id="260" r:id="R99fd53d21b3542fe"/>
    <p:sldId xmlns:r="http://schemas.openxmlformats.org/officeDocument/2006/relationships" id="261" r:id="R92a795425b85417d"/>
    <p:sldId xmlns:r="http://schemas.openxmlformats.org/officeDocument/2006/relationships" id="262" r:id="R20dde62b250a49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5b3aad43f34c26" /><Relationship Type="http://schemas.openxmlformats.org/officeDocument/2006/relationships/slide" Target="/ppt/slides/slide1.xml" Id="R02ca86a280f4470f" /><Relationship Type="http://schemas.openxmlformats.org/officeDocument/2006/relationships/slide" Target="/ppt/slides/slide2.xml" Id="R3a4b30ae80cc4af4" /><Relationship Type="http://schemas.openxmlformats.org/officeDocument/2006/relationships/slide" Target="/ppt/slides/slide3.xml" Id="Ra12b89aff45d4404" /><Relationship Type="http://schemas.openxmlformats.org/officeDocument/2006/relationships/slide" Target="/ppt/slides/slide4.xml" Id="R413d9f84843b4f92" /><Relationship Type="http://schemas.openxmlformats.org/officeDocument/2006/relationships/slide" Target="/ppt/slides/slide5.xml" Id="R99fd53d21b3542fe" /><Relationship Type="http://schemas.openxmlformats.org/officeDocument/2006/relationships/slide" Target="/ppt/slides/slide6.xml" Id="R92a795425b85417d" /><Relationship Type="http://schemas.openxmlformats.org/officeDocument/2006/relationships/slide" Target="/ppt/slides/slide7.xml" Id="R20dde62b250a49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f670d8a0df46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3a97d222a4862" /><Relationship Type="http://schemas.openxmlformats.org/officeDocument/2006/relationships/theme" Target="/ppt/slideMasters/theme/theme1.xml" Id="Ra57655a4e0f84a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23a97d222a48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a097a7cfdc49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7544723b340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181fb3ea9f41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93cd04d554b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984e2bc8b49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cafe7a96945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bafda53d444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MATU INVEST AS ble etablert [år] og holder til i Spikkestad.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11 224 900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34 976 901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35 188 870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 TUINMAN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Mark Tuinman, Kunnskapsveien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3430 Spikkestad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925 798 576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MATU INVEST AS</a:t>
            </a:r>
          </a:p>
        </p:txBody>
      </p:sp>
    </p:spTree>
  </p:cSld>
  <p:clrMapOvr>
    <a:masterClrMapping xmlns:a="http://schemas.openxmlformats.org/drawingml/2006/main"/>
  </p:clrMapOvr>
</p:sld>
</file>