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16bf107da44f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27fa0f97f04f75"/>
  </p:sldMasterIdLst>
  <p:sldIdLst>
    <p:sldId xmlns:r="http://schemas.openxmlformats.org/officeDocument/2006/relationships" id="256" r:id="R8d556217238a4314"/>
    <p:sldId xmlns:r="http://schemas.openxmlformats.org/officeDocument/2006/relationships" id="257" r:id="R5566b80925e04055"/>
    <p:sldId xmlns:r="http://schemas.openxmlformats.org/officeDocument/2006/relationships" id="258" r:id="R61f0fcbe1bf44dbd"/>
    <p:sldId xmlns:r="http://schemas.openxmlformats.org/officeDocument/2006/relationships" id="259" r:id="R41712c49583c40aa"/>
    <p:sldId xmlns:r="http://schemas.openxmlformats.org/officeDocument/2006/relationships" id="260" r:id="R6859bb1a4ffc4110"/>
    <p:sldId xmlns:r="http://schemas.openxmlformats.org/officeDocument/2006/relationships" id="261" r:id="R1a223f30e971439c"/>
    <p:sldId xmlns:r="http://schemas.openxmlformats.org/officeDocument/2006/relationships" id="262" r:id="Ra8112153ca6a4f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7fa0f97f04f75" /><Relationship Type="http://schemas.openxmlformats.org/officeDocument/2006/relationships/slide" Target="/ppt/slides/slide1.xml" Id="R8d556217238a4314" /><Relationship Type="http://schemas.openxmlformats.org/officeDocument/2006/relationships/slide" Target="/ppt/slides/slide2.xml" Id="R5566b80925e04055" /><Relationship Type="http://schemas.openxmlformats.org/officeDocument/2006/relationships/slide" Target="/ppt/slides/slide3.xml" Id="R61f0fcbe1bf44dbd" /><Relationship Type="http://schemas.openxmlformats.org/officeDocument/2006/relationships/slide" Target="/ppt/slides/slide4.xml" Id="R41712c49583c40aa" /><Relationship Type="http://schemas.openxmlformats.org/officeDocument/2006/relationships/slide" Target="/ppt/slides/slide5.xml" Id="R6859bb1a4ffc4110" /><Relationship Type="http://schemas.openxmlformats.org/officeDocument/2006/relationships/slide" Target="/ppt/slides/slide6.xml" Id="R1a223f30e971439c" /><Relationship Type="http://schemas.openxmlformats.org/officeDocument/2006/relationships/slide" Target="/ppt/slides/slide7.xml" Id="Ra8112153ca6a4f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f395e3a8c4e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5aedb6dc34e00" /><Relationship Type="http://schemas.openxmlformats.org/officeDocument/2006/relationships/theme" Target="/ppt/slideMasters/theme/theme1.xml" Id="Rb2fec4e79bba4d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e5aedb6dc34e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e6e2285384a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ea9c2471e40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2ea38bb5f4c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58798e1344a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5fdbce1f14b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21a1ec23444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bdb6475ca44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HALSTEINSLID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HALSTEINSLID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HALSTEINSLID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HALSTEINSLID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HALSTEINSLID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HALSTEINSLID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5 668 709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1 164 403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974 990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2 902 905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HALSTEINSLID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HALSTEINSLID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Tonningsgata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925 808 571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HALSTEINSLID AS</a:t>
            </a:r>
          </a:p>
        </p:txBody>
      </p:sp>
    </p:spTree>
  </p:cSld>
  <p:clrMapOvr>
    <a:masterClrMapping xmlns:a="http://schemas.openxmlformats.org/drawingml/2006/main"/>
  </p:clrMapOvr>
</p:sld>
</file>