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1df15d2255e40e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7eced30d72a4898"/>
  </p:sldMasterIdLst>
  <p:sldIdLst>
    <p:sldId xmlns:r="http://schemas.openxmlformats.org/officeDocument/2006/relationships" id="256" r:id="R9252737e4fe64e9f"/>
    <p:sldId xmlns:r="http://schemas.openxmlformats.org/officeDocument/2006/relationships" id="257" r:id="R69d87a66ec5546f0"/>
    <p:sldId xmlns:r="http://schemas.openxmlformats.org/officeDocument/2006/relationships" id="258" r:id="R9c99048ee36347ef"/>
    <p:sldId xmlns:r="http://schemas.openxmlformats.org/officeDocument/2006/relationships" id="259" r:id="R83e830390a314060"/>
    <p:sldId xmlns:r="http://schemas.openxmlformats.org/officeDocument/2006/relationships" id="260" r:id="R856ddc018de04713"/>
    <p:sldId xmlns:r="http://schemas.openxmlformats.org/officeDocument/2006/relationships" id="261" r:id="R550ba41694b642f8"/>
    <p:sldId xmlns:r="http://schemas.openxmlformats.org/officeDocument/2006/relationships" id="262" r:id="R160fd8c6191c412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eced30d72a4898" /><Relationship Type="http://schemas.openxmlformats.org/officeDocument/2006/relationships/slide" Target="/ppt/slides/slide1.xml" Id="R9252737e4fe64e9f" /><Relationship Type="http://schemas.openxmlformats.org/officeDocument/2006/relationships/slide" Target="/ppt/slides/slide2.xml" Id="R69d87a66ec5546f0" /><Relationship Type="http://schemas.openxmlformats.org/officeDocument/2006/relationships/slide" Target="/ppt/slides/slide3.xml" Id="R9c99048ee36347ef" /><Relationship Type="http://schemas.openxmlformats.org/officeDocument/2006/relationships/slide" Target="/ppt/slides/slide4.xml" Id="R83e830390a314060" /><Relationship Type="http://schemas.openxmlformats.org/officeDocument/2006/relationships/slide" Target="/ppt/slides/slide5.xml" Id="R856ddc018de04713" /><Relationship Type="http://schemas.openxmlformats.org/officeDocument/2006/relationships/slide" Target="/ppt/slides/slide6.xml" Id="R550ba41694b642f8" /><Relationship Type="http://schemas.openxmlformats.org/officeDocument/2006/relationships/slide" Target="/ppt/slides/slide7.xml" Id="R160fd8c6191c412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88704c1625468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d695babdaf4281" /><Relationship Type="http://schemas.openxmlformats.org/officeDocument/2006/relationships/theme" Target="/ppt/slideMasters/theme/theme1.xml" Id="Re6bb64b81784435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bd695babdaf428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1d450c82b5432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7acba89d144f8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e16435bd17439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e67cb227524f0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0b6d36411e48d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807997a3c241e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cd91d2feb44d8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WI REGNSKAP OG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 REGNSKAP OG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 REGNSKAP OG REVISJON AS ble etablert [år] og holder til i Narvik.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 REGNSKAP OG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 REGNSKAP OG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 REGNSKAP OG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14 056 175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−14 713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32 187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1 018 714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4 980 333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 REGNSKAP OG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WEGARD WIIK  –  50,5 %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BRYNJAR WIIK  –  49,5 %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 REGNSKAP OG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Teknologiveien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8517 Narvik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925 809 896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 REGNSKAP OG REVISJON AS</a:t>
            </a:r>
          </a:p>
        </p:txBody>
      </p:sp>
    </p:spTree>
  </p:cSld>
  <p:clrMapOvr>
    <a:masterClrMapping xmlns:a="http://schemas.openxmlformats.org/drawingml/2006/main"/>
  </p:clrMapOvr>
</p:sld>
</file>