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384b9261674d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a6b470f35949b9"/>
  </p:sldMasterIdLst>
  <p:sldIdLst>
    <p:sldId xmlns:r="http://schemas.openxmlformats.org/officeDocument/2006/relationships" id="256" r:id="Rddb15cd53c594a2f"/>
    <p:sldId xmlns:r="http://schemas.openxmlformats.org/officeDocument/2006/relationships" id="257" r:id="R10377a5b00324174"/>
    <p:sldId xmlns:r="http://schemas.openxmlformats.org/officeDocument/2006/relationships" id="258" r:id="Rbb54c283ea5c43fa"/>
    <p:sldId xmlns:r="http://schemas.openxmlformats.org/officeDocument/2006/relationships" id="259" r:id="Rfcfb22bf75b64752"/>
    <p:sldId xmlns:r="http://schemas.openxmlformats.org/officeDocument/2006/relationships" id="260" r:id="R2088e3b76d7e4a17"/>
    <p:sldId xmlns:r="http://schemas.openxmlformats.org/officeDocument/2006/relationships" id="261" r:id="R86aca155478b4d8d"/>
    <p:sldId xmlns:r="http://schemas.openxmlformats.org/officeDocument/2006/relationships" id="262" r:id="R0ee4dcb581cd40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a6b470f35949b9" /><Relationship Type="http://schemas.openxmlformats.org/officeDocument/2006/relationships/slide" Target="/ppt/slides/slide1.xml" Id="Rddb15cd53c594a2f" /><Relationship Type="http://schemas.openxmlformats.org/officeDocument/2006/relationships/slide" Target="/ppt/slides/slide2.xml" Id="R10377a5b00324174" /><Relationship Type="http://schemas.openxmlformats.org/officeDocument/2006/relationships/slide" Target="/ppt/slides/slide3.xml" Id="Rbb54c283ea5c43fa" /><Relationship Type="http://schemas.openxmlformats.org/officeDocument/2006/relationships/slide" Target="/ppt/slides/slide4.xml" Id="Rfcfb22bf75b64752" /><Relationship Type="http://schemas.openxmlformats.org/officeDocument/2006/relationships/slide" Target="/ppt/slides/slide5.xml" Id="R2088e3b76d7e4a17" /><Relationship Type="http://schemas.openxmlformats.org/officeDocument/2006/relationships/slide" Target="/ppt/slides/slide6.xml" Id="R86aca155478b4d8d" /><Relationship Type="http://schemas.openxmlformats.org/officeDocument/2006/relationships/slide" Target="/ppt/slides/slide7.xml" Id="R0ee4dcb581cd40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adf4e150c4a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6b62546564fde" /><Relationship Type="http://schemas.openxmlformats.org/officeDocument/2006/relationships/theme" Target="/ppt/slideMasters/theme/theme1.xml" Id="R4e0123b4b0b344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06b62546564f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818ff2a164c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c2150cab94e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607b20bfb4c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0a3d060484a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59f41e29942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024bfd8ba42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619c006404e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TORD FOLESON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FOLESON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FOLESON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FOLESON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FOLESON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FOLESON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1 503 100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−261 149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7 111 130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8 909 062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FOLESON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LEVIN NESTVOLD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FOLESON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Torstein Juberg, Allmenningen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925 814 822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FOLESON AS</a:t>
            </a:r>
          </a:p>
        </p:txBody>
      </p:sp>
    </p:spTree>
  </p:cSld>
  <p:clrMapOvr>
    <a:masterClrMapping xmlns:a="http://schemas.openxmlformats.org/drawingml/2006/main"/>
  </p:clrMapOvr>
</p:sld>
</file>