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e9a031f6c0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8df5d472334fe0"/>
  </p:sldMasterIdLst>
  <p:sldIdLst>
    <p:sldId xmlns:r="http://schemas.openxmlformats.org/officeDocument/2006/relationships" id="256" r:id="R12c164d581cc49f7"/>
    <p:sldId xmlns:r="http://schemas.openxmlformats.org/officeDocument/2006/relationships" id="257" r:id="R21fdf233b54e45da"/>
    <p:sldId xmlns:r="http://schemas.openxmlformats.org/officeDocument/2006/relationships" id="258" r:id="R8af3cfb345a140d3"/>
    <p:sldId xmlns:r="http://schemas.openxmlformats.org/officeDocument/2006/relationships" id="259" r:id="R74b485191bf742ff"/>
    <p:sldId xmlns:r="http://schemas.openxmlformats.org/officeDocument/2006/relationships" id="260" r:id="R7e3eb771a5174382"/>
    <p:sldId xmlns:r="http://schemas.openxmlformats.org/officeDocument/2006/relationships" id="261" r:id="R1b01fb3b92244cec"/>
    <p:sldId xmlns:r="http://schemas.openxmlformats.org/officeDocument/2006/relationships" id="262" r:id="R608f976c56884f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df5d472334fe0" /><Relationship Type="http://schemas.openxmlformats.org/officeDocument/2006/relationships/slide" Target="/ppt/slides/slide1.xml" Id="R12c164d581cc49f7" /><Relationship Type="http://schemas.openxmlformats.org/officeDocument/2006/relationships/slide" Target="/ppt/slides/slide2.xml" Id="R21fdf233b54e45da" /><Relationship Type="http://schemas.openxmlformats.org/officeDocument/2006/relationships/slide" Target="/ppt/slides/slide3.xml" Id="R8af3cfb345a140d3" /><Relationship Type="http://schemas.openxmlformats.org/officeDocument/2006/relationships/slide" Target="/ppt/slides/slide4.xml" Id="R74b485191bf742ff" /><Relationship Type="http://schemas.openxmlformats.org/officeDocument/2006/relationships/slide" Target="/ppt/slides/slide5.xml" Id="R7e3eb771a5174382" /><Relationship Type="http://schemas.openxmlformats.org/officeDocument/2006/relationships/slide" Target="/ppt/slides/slide6.xml" Id="R1b01fb3b92244cec" /><Relationship Type="http://schemas.openxmlformats.org/officeDocument/2006/relationships/slide" Target="/ppt/slides/slide7.xml" Id="R608f976c56884f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d390f4842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a050ca9154240" /><Relationship Type="http://schemas.openxmlformats.org/officeDocument/2006/relationships/theme" Target="/ppt/slideMasters/theme/theme1.xml" Id="R79f16965f5bc4a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7a050ca91542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2e19e2a3a4f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951882bba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d42130973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db076ff34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983316c5e4a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b1e3f6a1d4b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dc71cfa434e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6 895 061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7 008 082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JØRN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Aspåsveien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925 815 292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