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38bfc28627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80cf51f9648f7"/>
  </p:sldMasterIdLst>
  <p:sldIdLst>
    <p:sldId xmlns:r="http://schemas.openxmlformats.org/officeDocument/2006/relationships" id="256" r:id="R6f4c261fb9ac4289"/>
    <p:sldId xmlns:r="http://schemas.openxmlformats.org/officeDocument/2006/relationships" id="257" r:id="R2093542bcc9045f9"/>
    <p:sldId xmlns:r="http://schemas.openxmlformats.org/officeDocument/2006/relationships" id="258" r:id="R578068365c734c18"/>
    <p:sldId xmlns:r="http://schemas.openxmlformats.org/officeDocument/2006/relationships" id="259" r:id="Rce1b28f55b5d4af2"/>
    <p:sldId xmlns:r="http://schemas.openxmlformats.org/officeDocument/2006/relationships" id="260" r:id="Rf149b765283b42db"/>
    <p:sldId xmlns:r="http://schemas.openxmlformats.org/officeDocument/2006/relationships" id="261" r:id="R0887ca9676ca4413"/>
    <p:sldId xmlns:r="http://schemas.openxmlformats.org/officeDocument/2006/relationships" id="262" r:id="R8a340764a817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80cf51f9648f7" /><Relationship Type="http://schemas.openxmlformats.org/officeDocument/2006/relationships/slide" Target="/ppt/slides/slide1.xml" Id="R6f4c261fb9ac4289" /><Relationship Type="http://schemas.openxmlformats.org/officeDocument/2006/relationships/slide" Target="/ppt/slides/slide2.xml" Id="R2093542bcc9045f9" /><Relationship Type="http://schemas.openxmlformats.org/officeDocument/2006/relationships/slide" Target="/ppt/slides/slide3.xml" Id="R578068365c734c18" /><Relationship Type="http://schemas.openxmlformats.org/officeDocument/2006/relationships/slide" Target="/ppt/slides/slide4.xml" Id="Rce1b28f55b5d4af2" /><Relationship Type="http://schemas.openxmlformats.org/officeDocument/2006/relationships/slide" Target="/ppt/slides/slide5.xml" Id="Rf149b765283b42db" /><Relationship Type="http://schemas.openxmlformats.org/officeDocument/2006/relationships/slide" Target="/ppt/slides/slide6.xml" Id="R0887ca9676ca4413" /><Relationship Type="http://schemas.openxmlformats.org/officeDocument/2006/relationships/slide" Target="/ppt/slides/slide7.xml" Id="R8a340764a817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ef2a7adbf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5baf3e314748" /><Relationship Type="http://schemas.openxmlformats.org/officeDocument/2006/relationships/theme" Target="/ppt/slideMasters/theme/theme1.xml" Id="Ra7a8976a330944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595baf3e31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bb84b02f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ad351f782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c867bec8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4001183cc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78517f45b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9a22d061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0475f0349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