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600f9a82e640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436469c9bc4e00"/>
  </p:sldMasterIdLst>
  <p:sldIdLst>
    <p:sldId xmlns:r="http://schemas.openxmlformats.org/officeDocument/2006/relationships" id="256" r:id="R409eabf8ef814114"/>
    <p:sldId xmlns:r="http://schemas.openxmlformats.org/officeDocument/2006/relationships" id="257" r:id="R7f7227223d4443c1"/>
    <p:sldId xmlns:r="http://schemas.openxmlformats.org/officeDocument/2006/relationships" id="258" r:id="Rb22aa627cca7419e"/>
    <p:sldId xmlns:r="http://schemas.openxmlformats.org/officeDocument/2006/relationships" id="259" r:id="Rdb00de500ba74100"/>
    <p:sldId xmlns:r="http://schemas.openxmlformats.org/officeDocument/2006/relationships" id="260" r:id="R44f0201649824959"/>
    <p:sldId xmlns:r="http://schemas.openxmlformats.org/officeDocument/2006/relationships" id="261" r:id="R17c4418dfbfb4fe2"/>
    <p:sldId xmlns:r="http://schemas.openxmlformats.org/officeDocument/2006/relationships" id="262" r:id="R9217f36f28be45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36469c9bc4e00" /><Relationship Type="http://schemas.openxmlformats.org/officeDocument/2006/relationships/slide" Target="/ppt/slides/slide1.xml" Id="R409eabf8ef814114" /><Relationship Type="http://schemas.openxmlformats.org/officeDocument/2006/relationships/slide" Target="/ppt/slides/slide2.xml" Id="R7f7227223d4443c1" /><Relationship Type="http://schemas.openxmlformats.org/officeDocument/2006/relationships/slide" Target="/ppt/slides/slide3.xml" Id="Rb22aa627cca7419e" /><Relationship Type="http://schemas.openxmlformats.org/officeDocument/2006/relationships/slide" Target="/ppt/slides/slide4.xml" Id="Rdb00de500ba74100" /><Relationship Type="http://schemas.openxmlformats.org/officeDocument/2006/relationships/slide" Target="/ppt/slides/slide5.xml" Id="R44f0201649824959" /><Relationship Type="http://schemas.openxmlformats.org/officeDocument/2006/relationships/slide" Target="/ppt/slides/slide6.xml" Id="R17c4418dfbfb4fe2" /><Relationship Type="http://schemas.openxmlformats.org/officeDocument/2006/relationships/slide" Target="/ppt/slides/slide7.xml" Id="R9217f36f28be45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7dd505f46a47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463d8bcb540b9" /><Relationship Type="http://schemas.openxmlformats.org/officeDocument/2006/relationships/theme" Target="/ppt/slideMasters/theme/theme1.xml" Id="Rcaf100ea716f47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5463d8bcb540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3c86992cf4d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6fac13d8746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c5948763d41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01d36880a4d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68733503149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27edc193c49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d607d78564b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HELMERS 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SE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2 276 490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299 839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2 465 881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ENDRE OLAV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SIRI H OLSEN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Skuteviksbodene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925 821 586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