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e9898025b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0dbcbd2f64396"/>
  </p:sldMasterIdLst>
  <p:sldIdLst>
    <p:sldId xmlns:r="http://schemas.openxmlformats.org/officeDocument/2006/relationships" id="256" r:id="R342a36b6e66a43eb"/>
    <p:sldId xmlns:r="http://schemas.openxmlformats.org/officeDocument/2006/relationships" id="257" r:id="R0720363f45ca45f6"/>
    <p:sldId xmlns:r="http://schemas.openxmlformats.org/officeDocument/2006/relationships" id="258" r:id="Ra30ac43762094987"/>
    <p:sldId xmlns:r="http://schemas.openxmlformats.org/officeDocument/2006/relationships" id="259" r:id="R3a14202d41e34364"/>
    <p:sldId xmlns:r="http://schemas.openxmlformats.org/officeDocument/2006/relationships" id="260" r:id="Rf424cc2807b340ab"/>
    <p:sldId xmlns:r="http://schemas.openxmlformats.org/officeDocument/2006/relationships" id="261" r:id="R9b278b237fb44db2"/>
    <p:sldId xmlns:r="http://schemas.openxmlformats.org/officeDocument/2006/relationships" id="262" r:id="R8ec804897ae0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0dbcbd2f64396" /><Relationship Type="http://schemas.openxmlformats.org/officeDocument/2006/relationships/slide" Target="/ppt/slides/slide1.xml" Id="R342a36b6e66a43eb" /><Relationship Type="http://schemas.openxmlformats.org/officeDocument/2006/relationships/slide" Target="/ppt/slides/slide2.xml" Id="R0720363f45ca45f6" /><Relationship Type="http://schemas.openxmlformats.org/officeDocument/2006/relationships/slide" Target="/ppt/slides/slide3.xml" Id="Ra30ac43762094987" /><Relationship Type="http://schemas.openxmlformats.org/officeDocument/2006/relationships/slide" Target="/ppt/slides/slide4.xml" Id="R3a14202d41e34364" /><Relationship Type="http://schemas.openxmlformats.org/officeDocument/2006/relationships/slide" Target="/ppt/slides/slide5.xml" Id="Rf424cc2807b340ab" /><Relationship Type="http://schemas.openxmlformats.org/officeDocument/2006/relationships/slide" Target="/ppt/slides/slide6.xml" Id="R9b278b237fb44db2" /><Relationship Type="http://schemas.openxmlformats.org/officeDocument/2006/relationships/slide" Target="/ppt/slides/slide7.xml" Id="R8ec804897ae0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c5ad9d423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841240dd4fb2" /><Relationship Type="http://schemas.openxmlformats.org/officeDocument/2006/relationships/theme" Target="/ppt/slideMasters/theme/theme1.xml" Id="Rcc459a75218f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0841240dd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55529bf2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a0568f47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be484bcd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dedb4c94a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b01ff0d1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a925d2ae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7ff97eef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