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5464f17de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5a0fed01a4ddf"/>
  </p:sldMasterIdLst>
  <p:sldIdLst>
    <p:sldId xmlns:r="http://schemas.openxmlformats.org/officeDocument/2006/relationships" id="256" r:id="R66e9bbc4e74e44d0"/>
    <p:sldId xmlns:r="http://schemas.openxmlformats.org/officeDocument/2006/relationships" id="257" r:id="Rf0825ebe81654969"/>
    <p:sldId xmlns:r="http://schemas.openxmlformats.org/officeDocument/2006/relationships" id="258" r:id="R922925230f794e38"/>
    <p:sldId xmlns:r="http://schemas.openxmlformats.org/officeDocument/2006/relationships" id="259" r:id="R06378b829eab4c3e"/>
    <p:sldId xmlns:r="http://schemas.openxmlformats.org/officeDocument/2006/relationships" id="260" r:id="R7be1d190206c41de"/>
    <p:sldId xmlns:r="http://schemas.openxmlformats.org/officeDocument/2006/relationships" id="261" r:id="Ra20436788f914a3f"/>
    <p:sldId xmlns:r="http://schemas.openxmlformats.org/officeDocument/2006/relationships" id="262" r:id="R065d178cfb8d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5a0fed01a4ddf" /><Relationship Type="http://schemas.openxmlformats.org/officeDocument/2006/relationships/slide" Target="/ppt/slides/slide1.xml" Id="R66e9bbc4e74e44d0" /><Relationship Type="http://schemas.openxmlformats.org/officeDocument/2006/relationships/slide" Target="/ppt/slides/slide2.xml" Id="Rf0825ebe81654969" /><Relationship Type="http://schemas.openxmlformats.org/officeDocument/2006/relationships/slide" Target="/ppt/slides/slide3.xml" Id="R922925230f794e38" /><Relationship Type="http://schemas.openxmlformats.org/officeDocument/2006/relationships/slide" Target="/ppt/slides/slide4.xml" Id="R06378b829eab4c3e" /><Relationship Type="http://schemas.openxmlformats.org/officeDocument/2006/relationships/slide" Target="/ppt/slides/slide5.xml" Id="R7be1d190206c41de" /><Relationship Type="http://schemas.openxmlformats.org/officeDocument/2006/relationships/slide" Target="/ppt/slides/slide6.xml" Id="Ra20436788f914a3f" /><Relationship Type="http://schemas.openxmlformats.org/officeDocument/2006/relationships/slide" Target="/ppt/slides/slide7.xml" Id="R065d178cfb8d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1d1690218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4063c1314141" /><Relationship Type="http://schemas.openxmlformats.org/officeDocument/2006/relationships/theme" Target="/ppt/slideMasters/theme/theme1.xml" Id="Rae0f5e73514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d4063c131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2aa26498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bca35e3c4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2e1126f12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bbd3f2d1d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ffe7638a2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2aa2ec8f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99c494f9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NESBJØRG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