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df70558ab745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54615db24e40c2"/>
  </p:sldMasterIdLst>
  <p:sldIdLst>
    <p:sldId xmlns:r="http://schemas.openxmlformats.org/officeDocument/2006/relationships" id="256" r:id="Rc7abee3f1ad145e8"/>
    <p:sldId xmlns:r="http://schemas.openxmlformats.org/officeDocument/2006/relationships" id="257" r:id="Rf3a924cee9fd4f6b"/>
    <p:sldId xmlns:r="http://schemas.openxmlformats.org/officeDocument/2006/relationships" id="258" r:id="Rdd2ed9eed9054c18"/>
    <p:sldId xmlns:r="http://schemas.openxmlformats.org/officeDocument/2006/relationships" id="259" r:id="Rc34c096e4bd14b0b"/>
    <p:sldId xmlns:r="http://schemas.openxmlformats.org/officeDocument/2006/relationships" id="260" r:id="R0f127adaf2314fae"/>
    <p:sldId xmlns:r="http://schemas.openxmlformats.org/officeDocument/2006/relationships" id="261" r:id="R4d69344b2c684068"/>
    <p:sldId xmlns:r="http://schemas.openxmlformats.org/officeDocument/2006/relationships" id="262" r:id="R996d415230c443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54615db24e40c2" /><Relationship Type="http://schemas.openxmlformats.org/officeDocument/2006/relationships/slide" Target="/ppt/slides/slide1.xml" Id="Rc7abee3f1ad145e8" /><Relationship Type="http://schemas.openxmlformats.org/officeDocument/2006/relationships/slide" Target="/ppt/slides/slide2.xml" Id="Rf3a924cee9fd4f6b" /><Relationship Type="http://schemas.openxmlformats.org/officeDocument/2006/relationships/slide" Target="/ppt/slides/slide3.xml" Id="Rdd2ed9eed9054c18" /><Relationship Type="http://schemas.openxmlformats.org/officeDocument/2006/relationships/slide" Target="/ppt/slides/slide4.xml" Id="Rc34c096e4bd14b0b" /><Relationship Type="http://schemas.openxmlformats.org/officeDocument/2006/relationships/slide" Target="/ppt/slides/slide5.xml" Id="R0f127adaf2314fae" /><Relationship Type="http://schemas.openxmlformats.org/officeDocument/2006/relationships/slide" Target="/ppt/slides/slide6.xml" Id="R4d69344b2c684068" /><Relationship Type="http://schemas.openxmlformats.org/officeDocument/2006/relationships/slide" Target="/ppt/slides/slide7.xml" Id="R996d415230c443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c0e19d7a5049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2fcf4f6b704c34" /><Relationship Type="http://schemas.openxmlformats.org/officeDocument/2006/relationships/theme" Target="/ppt/slideMasters/theme/theme1.xml" Id="R0c3afa6e34c640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2fcf4f6b704c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77dd1888a948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651cb18d984d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5ea361f2ed4d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04ef9845dd48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cdbb366fb47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7f899401de48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e2ea0e58a74c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ZERO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ZERO HOLDING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−96 381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22 834 230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92 069 977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108 428 079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PETTER BJARØY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Egenesgården, Jernbanegaten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3111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925 853 631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ZERO HOLDING AS</a:t>
            </a:r>
          </a:p>
        </p:txBody>
      </p:sp>
    </p:spTree>
  </p:cSld>
  <p:clrMapOvr>
    <a:masterClrMapping xmlns:a="http://schemas.openxmlformats.org/drawingml/2006/main"/>
  </p:clrMapOvr>
</p:sld>
</file>