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36b5e747294c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eed10fc7b54503"/>
  </p:sldMasterIdLst>
  <p:sldIdLst>
    <p:sldId xmlns:r="http://schemas.openxmlformats.org/officeDocument/2006/relationships" id="256" r:id="R1930f84e6dc54bf8"/>
    <p:sldId xmlns:r="http://schemas.openxmlformats.org/officeDocument/2006/relationships" id="257" r:id="R7aef3122f8ea4cde"/>
    <p:sldId xmlns:r="http://schemas.openxmlformats.org/officeDocument/2006/relationships" id="258" r:id="R62ea980c5fc947f1"/>
    <p:sldId xmlns:r="http://schemas.openxmlformats.org/officeDocument/2006/relationships" id="259" r:id="R36548b0ec77d45f2"/>
    <p:sldId xmlns:r="http://schemas.openxmlformats.org/officeDocument/2006/relationships" id="260" r:id="R74e35e9edcdb4fa2"/>
    <p:sldId xmlns:r="http://schemas.openxmlformats.org/officeDocument/2006/relationships" id="261" r:id="Rca3d59d1e02841e2"/>
    <p:sldId xmlns:r="http://schemas.openxmlformats.org/officeDocument/2006/relationships" id="262" r:id="Rb1b5f74928b547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ed10fc7b54503" /><Relationship Type="http://schemas.openxmlformats.org/officeDocument/2006/relationships/slide" Target="/ppt/slides/slide1.xml" Id="R1930f84e6dc54bf8" /><Relationship Type="http://schemas.openxmlformats.org/officeDocument/2006/relationships/slide" Target="/ppt/slides/slide2.xml" Id="R7aef3122f8ea4cde" /><Relationship Type="http://schemas.openxmlformats.org/officeDocument/2006/relationships/slide" Target="/ppt/slides/slide3.xml" Id="R62ea980c5fc947f1" /><Relationship Type="http://schemas.openxmlformats.org/officeDocument/2006/relationships/slide" Target="/ppt/slides/slide4.xml" Id="R36548b0ec77d45f2" /><Relationship Type="http://schemas.openxmlformats.org/officeDocument/2006/relationships/slide" Target="/ppt/slides/slide5.xml" Id="R74e35e9edcdb4fa2" /><Relationship Type="http://schemas.openxmlformats.org/officeDocument/2006/relationships/slide" Target="/ppt/slides/slide6.xml" Id="Rca3d59d1e02841e2" /><Relationship Type="http://schemas.openxmlformats.org/officeDocument/2006/relationships/slide" Target="/ppt/slides/slide7.xml" Id="Rb1b5f74928b547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8f3a414ae47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95f2c1119480c" /><Relationship Type="http://schemas.openxmlformats.org/officeDocument/2006/relationships/theme" Target="/ppt/slideMasters/theme/theme1.xml" Id="R107f86f4e86643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695f2c111948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38a73c46846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68178e26b42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6f4735db747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f789bc61c44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eebf90bfd45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f9fd5bc2b4e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2bffb1a514e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