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0e8aee537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ef2beff34404a"/>
  </p:sldMasterIdLst>
  <p:sldIdLst>
    <p:sldId xmlns:r="http://schemas.openxmlformats.org/officeDocument/2006/relationships" id="256" r:id="Rec8677d6f5544a2d"/>
    <p:sldId xmlns:r="http://schemas.openxmlformats.org/officeDocument/2006/relationships" id="257" r:id="Ra437e1b148ac431b"/>
    <p:sldId xmlns:r="http://schemas.openxmlformats.org/officeDocument/2006/relationships" id="258" r:id="Rdb55e623938d4d7e"/>
    <p:sldId xmlns:r="http://schemas.openxmlformats.org/officeDocument/2006/relationships" id="259" r:id="R7c55ec586c1b44c6"/>
    <p:sldId xmlns:r="http://schemas.openxmlformats.org/officeDocument/2006/relationships" id="260" r:id="R327fd62489674e3e"/>
    <p:sldId xmlns:r="http://schemas.openxmlformats.org/officeDocument/2006/relationships" id="261" r:id="R080475848bf4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ef2beff34404a" /><Relationship Type="http://schemas.openxmlformats.org/officeDocument/2006/relationships/slide" Target="/ppt/slides/slide1.xml" Id="Rec8677d6f5544a2d" /><Relationship Type="http://schemas.openxmlformats.org/officeDocument/2006/relationships/slide" Target="/ppt/slides/slide2.xml" Id="Ra437e1b148ac431b" /><Relationship Type="http://schemas.openxmlformats.org/officeDocument/2006/relationships/slide" Target="/ppt/slides/slide3.xml" Id="Rdb55e623938d4d7e" /><Relationship Type="http://schemas.openxmlformats.org/officeDocument/2006/relationships/slide" Target="/ppt/slides/slide4.xml" Id="R7c55ec586c1b44c6" /><Relationship Type="http://schemas.openxmlformats.org/officeDocument/2006/relationships/slide" Target="/ppt/slides/slide5.xml" Id="R327fd62489674e3e" /><Relationship Type="http://schemas.openxmlformats.org/officeDocument/2006/relationships/slide" Target="/ppt/slides/slide6.xml" Id="R080475848bf4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97c09f00f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85a3461e48b0" /><Relationship Type="http://schemas.openxmlformats.org/officeDocument/2006/relationships/theme" Target="/ppt/slideMasters/theme/theme1.xml" Id="R69977adba212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885a3461e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4ce91a1e9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f2dc198e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ff9c001f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023ef47d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4dee070a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784f81940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