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a33b943dd347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2f9f8977d8481d"/>
  </p:sldMasterIdLst>
  <p:sldIdLst>
    <p:sldId xmlns:r="http://schemas.openxmlformats.org/officeDocument/2006/relationships" id="256" r:id="Rabe93dabd96c452a"/>
    <p:sldId xmlns:r="http://schemas.openxmlformats.org/officeDocument/2006/relationships" id="257" r:id="R4b17ed29f3b2484f"/>
    <p:sldId xmlns:r="http://schemas.openxmlformats.org/officeDocument/2006/relationships" id="258" r:id="Ra41d6dcf5d9b4e1e"/>
    <p:sldId xmlns:r="http://schemas.openxmlformats.org/officeDocument/2006/relationships" id="259" r:id="R05a5803f0da9401f"/>
    <p:sldId xmlns:r="http://schemas.openxmlformats.org/officeDocument/2006/relationships" id="260" r:id="Ree9a62e113f14018"/>
    <p:sldId xmlns:r="http://schemas.openxmlformats.org/officeDocument/2006/relationships" id="261" r:id="R3b524fc2349d4bb0"/>
    <p:sldId xmlns:r="http://schemas.openxmlformats.org/officeDocument/2006/relationships" id="262" r:id="R35c14a6c2b6f44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f9f8977d8481d" /><Relationship Type="http://schemas.openxmlformats.org/officeDocument/2006/relationships/slide" Target="/ppt/slides/slide1.xml" Id="Rabe93dabd96c452a" /><Relationship Type="http://schemas.openxmlformats.org/officeDocument/2006/relationships/slide" Target="/ppt/slides/slide2.xml" Id="R4b17ed29f3b2484f" /><Relationship Type="http://schemas.openxmlformats.org/officeDocument/2006/relationships/slide" Target="/ppt/slides/slide3.xml" Id="Ra41d6dcf5d9b4e1e" /><Relationship Type="http://schemas.openxmlformats.org/officeDocument/2006/relationships/slide" Target="/ppt/slides/slide4.xml" Id="R05a5803f0da9401f" /><Relationship Type="http://schemas.openxmlformats.org/officeDocument/2006/relationships/slide" Target="/ppt/slides/slide5.xml" Id="Ree9a62e113f14018" /><Relationship Type="http://schemas.openxmlformats.org/officeDocument/2006/relationships/slide" Target="/ppt/slides/slide6.xml" Id="R3b524fc2349d4bb0" /><Relationship Type="http://schemas.openxmlformats.org/officeDocument/2006/relationships/slide" Target="/ppt/slides/slide7.xml" Id="R35c14a6c2b6f44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2b417b4af4d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2cbe4b2894c9c" /><Relationship Type="http://schemas.openxmlformats.org/officeDocument/2006/relationships/theme" Target="/ppt/slideMasters/theme/theme1.xml" Id="Rdaef15eac6af4f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2cbe4b2894c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4f554f98544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d926ccf3c47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0a43eadc0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e2283630c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7c063c0e149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42228774a43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5e662be994a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FINCKELSEN &amp; HILMARSEN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FINCKELSEN &amp; HILMARSEN REVISJON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 JAN UNO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925 884 499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