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8515b1937245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c6facf5a6040c7"/>
  </p:sldMasterIdLst>
  <p:sldIdLst>
    <p:sldId xmlns:r="http://schemas.openxmlformats.org/officeDocument/2006/relationships" id="256" r:id="Rc751bc25a4d04206"/>
    <p:sldId xmlns:r="http://schemas.openxmlformats.org/officeDocument/2006/relationships" id="257" r:id="Rf401d6a9a47a4aec"/>
    <p:sldId xmlns:r="http://schemas.openxmlformats.org/officeDocument/2006/relationships" id="258" r:id="Rbc45f92b34304925"/>
    <p:sldId xmlns:r="http://schemas.openxmlformats.org/officeDocument/2006/relationships" id="259" r:id="R9d420a288eb14a27"/>
    <p:sldId xmlns:r="http://schemas.openxmlformats.org/officeDocument/2006/relationships" id="260" r:id="R54b9327fddd14386"/>
    <p:sldId xmlns:r="http://schemas.openxmlformats.org/officeDocument/2006/relationships" id="261" r:id="R49b610fd09fa492a"/>
    <p:sldId xmlns:r="http://schemas.openxmlformats.org/officeDocument/2006/relationships" id="262" r:id="R7218dc1442b24b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c6facf5a6040c7" /><Relationship Type="http://schemas.openxmlformats.org/officeDocument/2006/relationships/slide" Target="/ppt/slides/slide1.xml" Id="Rc751bc25a4d04206" /><Relationship Type="http://schemas.openxmlformats.org/officeDocument/2006/relationships/slide" Target="/ppt/slides/slide2.xml" Id="Rf401d6a9a47a4aec" /><Relationship Type="http://schemas.openxmlformats.org/officeDocument/2006/relationships/slide" Target="/ppt/slides/slide3.xml" Id="Rbc45f92b34304925" /><Relationship Type="http://schemas.openxmlformats.org/officeDocument/2006/relationships/slide" Target="/ppt/slides/slide4.xml" Id="R9d420a288eb14a27" /><Relationship Type="http://schemas.openxmlformats.org/officeDocument/2006/relationships/slide" Target="/ppt/slides/slide5.xml" Id="R54b9327fddd14386" /><Relationship Type="http://schemas.openxmlformats.org/officeDocument/2006/relationships/slide" Target="/ppt/slides/slide6.xml" Id="R49b610fd09fa492a" /><Relationship Type="http://schemas.openxmlformats.org/officeDocument/2006/relationships/slide" Target="/ppt/slides/slide7.xml" Id="R7218dc1442b24b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6e6f680e2e4d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5e9b81e4e44d5" /><Relationship Type="http://schemas.openxmlformats.org/officeDocument/2006/relationships/theme" Target="/ppt/slideMasters/theme/theme1.xml" Id="Rb860274bfa474f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35e9b81e4e44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ab20af6024e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0db9ec11349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43c14101145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45848eba44e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76b578a9842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e119382c64f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724cc4dc046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LILLEULV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LILLEULV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LILLEULV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LILLEULV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LILLEULV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LILLEULV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−1 021 626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5 705 418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56 370 785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57 163 454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LILLEULV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EXCALIBUR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LILLEULV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Bygdøy allé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925 888 079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LILLEULV AS</a:t>
            </a:r>
          </a:p>
        </p:txBody>
      </p:sp>
    </p:spTree>
  </p:cSld>
  <p:clrMapOvr>
    <a:masterClrMapping xmlns:a="http://schemas.openxmlformats.org/drawingml/2006/main"/>
  </p:clrMapOvr>
</p:sld>
</file>