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3c524b6cb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151faea7a49ae"/>
  </p:sldMasterIdLst>
  <p:sldIdLst>
    <p:sldId xmlns:r="http://schemas.openxmlformats.org/officeDocument/2006/relationships" id="256" r:id="R2e2418ebf1e7478c"/>
    <p:sldId xmlns:r="http://schemas.openxmlformats.org/officeDocument/2006/relationships" id="257" r:id="Rd109d43587484e14"/>
    <p:sldId xmlns:r="http://schemas.openxmlformats.org/officeDocument/2006/relationships" id="258" r:id="R3fe8526dba8244e1"/>
    <p:sldId xmlns:r="http://schemas.openxmlformats.org/officeDocument/2006/relationships" id="259" r:id="R2199c7458c8d4eed"/>
    <p:sldId xmlns:r="http://schemas.openxmlformats.org/officeDocument/2006/relationships" id="260" r:id="Redca2511cae444ee"/>
    <p:sldId xmlns:r="http://schemas.openxmlformats.org/officeDocument/2006/relationships" id="261" r:id="R169340d54ce5436d"/>
    <p:sldId xmlns:r="http://schemas.openxmlformats.org/officeDocument/2006/relationships" id="262" r:id="R66b07401d27743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151faea7a49ae" /><Relationship Type="http://schemas.openxmlformats.org/officeDocument/2006/relationships/slide" Target="/ppt/slides/slide1.xml" Id="R2e2418ebf1e7478c" /><Relationship Type="http://schemas.openxmlformats.org/officeDocument/2006/relationships/slide" Target="/ppt/slides/slide2.xml" Id="Rd109d43587484e14" /><Relationship Type="http://schemas.openxmlformats.org/officeDocument/2006/relationships/slide" Target="/ppt/slides/slide3.xml" Id="R3fe8526dba8244e1" /><Relationship Type="http://schemas.openxmlformats.org/officeDocument/2006/relationships/slide" Target="/ppt/slides/slide4.xml" Id="R2199c7458c8d4eed" /><Relationship Type="http://schemas.openxmlformats.org/officeDocument/2006/relationships/slide" Target="/ppt/slides/slide5.xml" Id="Redca2511cae444ee" /><Relationship Type="http://schemas.openxmlformats.org/officeDocument/2006/relationships/slide" Target="/ppt/slides/slide6.xml" Id="R169340d54ce5436d" /><Relationship Type="http://schemas.openxmlformats.org/officeDocument/2006/relationships/slide" Target="/ppt/slides/slide7.xml" Id="R66b07401d27743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361249ed3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5c8577a0435d" /><Relationship Type="http://schemas.openxmlformats.org/officeDocument/2006/relationships/theme" Target="/ppt/slideMasters/theme/theme1.xml" Id="R3f032378b5b4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505c8577a0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7daaf12044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5af0c09d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d8215bde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8fea31290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b5f0e716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714a45e3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f13c5014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OPPKUVEN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OPPKUVEN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HERSTAD TOROLV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Midgarveien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925 896 888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OPPKUVEN INVEST AS</a:t>
            </a:r>
          </a:p>
        </p:txBody>
      </p:sp>
    </p:spTree>
  </p:cSld>
  <p:clrMapOvr>
    <a:masterClrMapping xmlns:a="http://schemas.openxmlformats.org/drawingml/2006/main"/>
  </p:clrMapOvr>
</p:sld>
</file>