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948a40a581847e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0ddc36031a4b7e"/>
  </p:sldMasterIdLst>
  <p:sldIdLst>
    <p:sldId xmlns:r="http://schemas.openxmlformats.org/officeDocument/2006/relationships" id="256" r:id="R12e8ef1f351a47fc"/>
    <p:sldId xmlns:r="http://schemas.openxmlformats.org/officeDocument/2006/relationships" id="257" r:id="R8a801b5406b34fcb"/>
    <p:sldId xmlns:r="http://schemas.openxmlformats.org/officeDocument/2006/relationships" id="258" r:id="R98a42088c1974756"/>
    <p:sldId xmlns:r="http://schemas.openxmlformats.org/officeDocument/2006/relationships" id="259" r:id="Rd6f69bd24f544f1a"/>
    <p:sldId xmlns:r="http://schemas.openxmlformats.org/officeDocument/2006/relationships" id="260" r:id="Rbd2266641e97494c"/>
    <p:sldId xmlns:r="http://schemas.openxmlformats.org/officeDocument/2006/relationships" id="261" r:id="Re981743df1c94d6a"/>
    <p:sldId xmlns:r="http://schemas.openxmlformats.org/officeDocument/2006/relationships" id="262" r:id="R59078df601bc45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0ddc36031a4b7e" /><Relationship Type="http://schemas.openxmlformats.org/officeDocument/2006/relationships/slide" Target="/ppt/slides/slide1.xml" Id="R12e8ef1f351a47fc" /><Relationship Type="http://schemas.openxmlformats.org/officeDocument/2006/relationships/slide" Target="/ppt/slides/slide2.xml" Id="R8a801b5406b34fcb" /><Relationship Type="http://schemas.openxmlformats.org/officeDocument/2006/relationships/slide" Target="/ppt/slides/slide3.xml" Id="R98a42088c1974756" /><Relationship Type="http://schemas.openxmlformats.org/officeDocument/2006/relationships/slide" Target="/ppt/slides/slide4.xml" Id="Rd6f69bd24f544f1a" /><Relationship Type="http://schemas.openxmlformats.org/officeDocument/2006/relationships/slide" Target="/ppt/slides/slide5.xml" Id="Rbd2266641e97494c" /><Relationship Type="http://schemas.openxmlformats.org/officeDocument/2006/relationships/slide" Target="/ppt/slides/slide6.xml" Id="Re981743df1c94d6a" /><Relationship Type="http://schemas.openxmlformats.org/officeDocument/2006/relationships/slide" Target="/ppt/slides/slide7.xml" Id="R59078df601bc45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e5fb7ab05c43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15696042ba4197" /><Relationship Type="http://schemas.openxmlformats.org/officeDocument/2006/relationships/theme" Target="/ppt/slideMasters/theme/theme1.xml" Id="Race722474e2245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f15696042ba419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8577cf9b034f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914d5088474c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be784054934f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e10c9120ef457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c9ce9b274744f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dc1427a8b743f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62ed7666da4e5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BROKKR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BROKKR AS ble etablert [år] og holder til i Høvik.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4 260 203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5 963 649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5 989 745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HELGE SILJEHOLM  –  80,0 %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ARNESEN HELGE SILJEHOLM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S. Arnesen, Nils Bergs vei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1363 Høvik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925 897 078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BROKKR AS</a:t>
            </a:r>
          </a:p>
        </p:txBody>
      </p:sp>
    </p:spTree>
  </p:cSld>
  <p:clrMapOvr>
    <a:masterClrMapping xmlns:a="http://schemas.openxmlformats.org/drawingml/2006/main"/>
  </p:clrMapOvr>
</p:sld>
</file>