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bfde00e6f649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66b984e207443a"/>
  </p:sldMasterIdLst>
  <p:sldIdLst>
    <p:sldId xmlns:r="http://schemas.openxmlformats.org/officeDocument/2006/relationships" id="256" r:id="R26f76fa5d7c34bb4"/>
    <p:sldId xmlns:r="http://schemas.openxmlformats.org/officeDocument/2006/relationships" id="257" r:id="Rd6753ff1bea14658"/>
    <p:sldId xmlns:r="http://schemas.openxmlformats.org/officeDocument/2006/relationships" id="258" r:id="R9dbb63bf4a7746f8"/>
    <p:sldId xmlns:r="http://schemas.openxmlformats.org/officeDocument/2006/relationships" id="259" r:id="Rd066bb718dc24970"/>
    <p:sldId xmlns:r="http://schemas.openxmlformats.org/officeDocument/2006/relationships" id="260" r:id="R57fceb314b8b4098"/>
    <p:sldId xmlns:r="http://schemas.openxmlformats.org/officeDocument/2006/relationships" id="261" r:id="R1cf316f6d3b048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6b984e207443a" /><Relationship Type="http://schemas.openxmlformats.org/officeDocument/2006/relationships/slide" Target="/ppt/slides/slide1.xml" Id="R26f76fa5d7c34bb4" /><Relationship Type="http://schemas.openxmlformats.org/officeDocument/2006/relationships/slide" Target="/ppt/slides/slide2.xml" Id="Rd6753ff1bea14658" /><Relationship Type="http://schemas.openxmlformats.org/officeDocument/2006/relationships/slide" Target="/ppt/slides/slide3.xml" Id="R9dbb63bf4a7746f8" /><Relationship Type="http://schemas.openxmlformats.org/officeDocument/2006/relationships/slide" Target="/ppt/slides/slide4.xml" Id="Rd066bb718dc24970" /><Relationship Type="http://schemas.openxmlformats.org/officeDocument/2006/relationships/slide" Target="/ppt/slides/slide5.xml" Id="R57fceb314b8b4098" /><Relationship Type="http://schemas.openxmlformats.org/officeDocument/2006/relationships/slide" Target="/ppt/slides/slide6.xml" Id="R1cf316f6d3b048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082d29f524c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1a5516cae4292" /><Relationship Type="http://schemas.openxmlformats.org/officeDocument/2006/relationships/theme" Target="/ppt/slideMasters/theme/theme1.xml" Id="Rcbd910fd6a8f42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31a5516cae42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529c241f441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42647707f4a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6288a0a5e4e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0568351b645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f2418bf6b45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ed333f9e34d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IGGY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Alexander Inghilleri, Casparis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925 898 430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IGGY HOLDING AS</a:t>
            </a:r>
          </a:p>
        </p:txBody>
      </p:sp>
    </p:spTree>
  </p:cSld>
  <p:clrMapOvr>
    <a:masterClrMapping xmlns:a="http://schemas.openxmlformats.org/drawingml/2006/main"/>
  </p:clrMapOvr>
</p:sld>
</file>