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7326bcab7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f0e359ce9a4984"/>
  </p:sldMasterIdLst>
  <p:sldIdLst>
    <p:sldId xmlns:r="http://schemas.openxmlformats.org/officeDocument/2006/relationships" id="256" r:id="Ref53ec66079347c2"/>
    <p:sldId xmlns:r="http://schemas.openxmlformats.org/officeDocument/2006/relationships" id="257" r:id="R283b6bb47019411b"/>
    <p:sldId xmlns:r="http://schemas.openxmlformats.org/officeDocument/2006/relationships" id="258" r:id="R23c58651005d46e8"/>
    <p:sldId xmlns:r="http://schemas.openxmlformats.org/officeDocument/2006/relationships" id="259" r:id="Red128b6017c8469d"/>
    <p:sldId xmlns:r="http://schemas.openxmlformats.org/officeDocument/2006/relationships" id="260" r:id="Rea6fa0c9b9f44a5b"/>
    <p:sldId xmlns:r="http://schemas.openxmlformats.org/officeDocument/2006/relationships" id="261" r:id="Rbbb903a3249d4673"/>
    <p:sldId xmlns:r="http://schemas.openxmlformats.org/officeDocument/2006/relationships" id="262" r:id="Red0f828721a0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0e359ce9a4984" /><Relationship Type="http://schemas.openxmlformats.org/officeDocument/2006/relationships/slide" Target="/ppt/slides/slide1.xml" Id="Ref53ec66079347c2" /><Relationship Type="http://schemas.openxmlformats.org/officeDocument/2006/relationships/slide" Target="/ppt/slides/slide2.xml" Id="R283b6bb47019411b" /><Relationship Type="http://schemas.openxmlformats.org/officeDocument/2006/relationships/slide" Target="/ppt/slides/slide3.xml" Id="R23c58651005d46e8" /><Relationship Type="http://schemas.openxmlformats.org/officeDocument/2006/relationships/slide" Target="/ppt/slides/slide4.xml" Id="Red128b6017c8469d" /><Relationship Type="http://schemas.openxmlformats.org/officeDocument/2006/relationships/slide" Target="/ppt/slides/slide5.xml" Id="Rea6fa0c9b9f44a5b" /><Relationship Type="http://schemas.openxmlformats.org/officeDocument/2006/relationships/slide" Target="/ppt/slides/slide6.xml" Id="Rbbb903a3249d4673" /><Relationship Type="http://schemas.openxmlformats.org/officeDocument/2006/relationships/slide" Target="/ppt/slides/slide7.xml" Id="Red0f828721a0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e5bce6741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b63e8ce646b7" /><Relationship Type="http://schemas.openxmlformats.org/officeDocument/2006/relationships/theme" Target="/ppt/slideMasters/theme/theme1.xml" Id="Re79a576392e0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9b63e8ce6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728ebbb1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9d10564d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4cd2b7f4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550fc4c00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acd821a13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28f66bc1443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67117738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IGGY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IGGY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ALEXANDER INGHILLERI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Alexander Inghilleri, Casparis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IGGY HOLDING AS</a:t>
            </a:r>
          </a:p>
        </p:txBody>
      </p:sp>
    </p:spTree>
  </p:cSld>
  <p:clrMapOvr>
    <a:masterClrMapping xmlns:a="http://schemas.openxmlformats.org/drawingml/2006/main"/>
  </p:clrMapOvr>
</p:sld>
</file>