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6de66815f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83bea6e094f83"/>
  </p:sldMasterIdLst>
  <p:sldIdLst>
    <p:sldId xmlns:r="http://schemas.openxmlformats.org/officeDocument/2006/relationships" id="256" r:id="R111882bb4fc2408b"/>
    <p:sldId xmlns:r="http://schemas.openxmlformats.org/officeDocument/2006/relationships" id="257" r:id="Ra219f31bf0bc4571"/>
    <p:sldId xmlns:r="http://schemas.openxmlformats.org/officeDocument/2006/relationships" id="258" r:id="Rc31873188da347a2"/>
    <p:sldId xmlns:r="http://schemas.openxmlformats.org/officeDocument/2006/relationships" id="259" r:id="R068c147e653845d7"/>
    <p:sldId xmlns:r="http://schemas.openxmlformats.org/officeDocument/2006/relationships" id="260" r:id="Rf294d599f1284d02"/>
    <p:sldId xmlns:r="http://schemas.openxmlformats.org/officeDocument/2006/relationships" id="261" r:id="R265bb7bf6f8145b6"/>
    <p:sldId xmlns:r="http://schemas.openxmlformats.org/officeDocument/2006/relationships" id="262" r:id="R4c69ae18f638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83bea6e094f83" /><Relationship Type="http://schemas.openxmlformats.org/officeDocument/2006/relationships/slide" Target="/ppt/slides/slide1.xml" Id="R111882bb4fc2408b" /><Relationship Type="http://schemas.openxmlformats.org/officeDocument/2006/relationships/slide" Target="/ppt/slides/slide2.xml" Id="Ra219f31bf0bc4571" /><Relationship Type="http://schemas.openxmlformats.org/officeDocument/2006/relationships/slide" Target="/ppt/slides/slide3.xml" Id="Rc31873188da347a2" /><Relationship Type="http://schemas.openxmlformats.org/officeDocument/2006/relationships/slide" Target="/ppt/slides/slide4.xml" Id="R068c147e653845d7" /><Relationship Type="http://schemas.openxmlformats.org/officeDocument/2006/relationships/slide" Target="/ppt/slides/slide5.xml" Id="Rf294d599f1284d02" /><Relationship Type="http://schemas.openxmlformats.org/officeDocument/2006/relationships/slide" Target="/ppt/slides/slide6.xml" Id="R265bb7bf6f8145b6" /><Relationship Type="http://schemas.openxmlformats.org/officeDocument/2006/relationships/slide" Target="/ppt/slides/slide7.xml" Id="R4c69ae18f638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6bc787bc748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5cd6d551d4495" /><Relationship Type="http://schemas.openxmlformats.org/officeDocument/2006/relationships/theme" Target="/ppt/slideMasters/theme/theme1.xml" Id="Rb0aef6d9806748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e5cd6d551d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90b8bf3a248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cc2d0b568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5f6207e6248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12fb2e1744c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ed5b08bdc46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00267427844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471486c224a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KØRNER ER MÅL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KØRNER ER MÅL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542 327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TORIN ERDAL KØRNER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Lægdene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925 898 481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KØRNER ER MÅL AS</a:t>
            </a:r>
          </a:p>
        </p:txBody>
      </p:sp>
    </p:spTree>
  </p:cSld>
  <p:clrMapOvr>
    <a:masterClrMapping xmlns:a="http://schemas.openxmlformats.org/drawingml/2006/main"/>
  </p:clrMapOvr>
</p:sld>
</file>